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sldIdLst>
    <p:sldId id="256" r:id="rId2"/>
    <p:sldId id="272" r:id="rId3"/>
    <p:sldId id="276" r:id="rId4"/>
    <p:sldId id="290" r:id="rId5"/>
    <p:sldId id="277" r:id="rId6"/>
    <p:sldId id="273" r:id="rId7"/>
    <p:sldId id="279" r:id="rId8"/>
    <p:sldId id="280" r:id="rId9"/>
    <p:sldId id="281" r:id="rId10"/>
    <p:sldId id="278" r:id="rId11"/>
    <p:sldId id="282" r:id="rId12"/>
    <p:sldId id="259" r:id="rId13"/>
    <p:sldId id="274" r:id="rId14"/>
    <p:sldId id="284" r:id="rId15"/>
    <p:sldId id="257" r:id="rId16"/>
    <p:sldId id="260" r:id="rId17"/>
    <p:sldId id="261" r:id="rId18"/>
    <p:sldId id="262" r:id="rId19"/>
    <p:sldId id="264" r:id="rId20"/>
    <p:sldId id="266" r:id="rId21"/>
    <p:sldId id="265" r:id="rId22"/>
    <p:sldId id="275" r:id="rId23"/>
    <p:sldId id="288" r:id="rId24"/>
    <p:sldId id="287" r:id="rId25"/>
    <p:sldId id="270" r:id="rId26"/>
    <p:sldId id="271" r:id="rId27"/>
    <p:sldId id="286" r:id="rId28"/>
    <p:sldId id="285" r:id="rId29"/>
    <p:sldId id="289" r:id="rId30"/>
    <p:sldId id="29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A07342-BAB5-468C-A445-626A5256877C}" v="10" dt="2022-12-03T17:33:57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loni" userId="bdad1a700095445b" providerId="LiveId" clId="{A8A07342-BAB5-468C-A445-626A5256877C}"/>
    <pc:docChg chg="delSld modSld">
      <pc:chgData name="shubham loni" userId="bdad1a700095445b" providerId="LiveId" clId="{A8A07342-BAB5-468C-A445-626A5256877C}" dt="2022-12-03T17:33:57.937" v="16" actId="207"/>
      <pc:docMkLst>
        <pc:docMk/>
      </pc:docMkLst>
      <pc:sldChg chg="modSp mod">
        <pc:chgData name="shubham loni" userId="bdad1a700095445b" providerId="LiveId" clId="{A8A07342-BAB5-468C-A445-626A5256877C}" dt="2022-12-03T17:33:08.988" v="14" actId="1076"/>
        <pc:sldMkLst>
          <pc:docMk/>
          <pc:sldMk cId="3382279465" sldId="267"/>
        </pc:sldMkLst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" creationId="{6051E02C-01E1-7FA9-A59A-BC3549AB2A9B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" creationId="{FB97EB46-13F5-B7E8-38D4-2237CC50622E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" creationId="{A93CF982-6A21-C9A9-19B6-3E568FBF68F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" creationId="{9A829989-D47B-CB2A-5258-B28734CBAC5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" creationId="{7C83D29B-6E05-431E-11EC-2C41B232E7C8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0" creationId="{C20375AE-304A-B987-CD4E-D62F4A07119D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1" creationId="{7D6B988B-7798-03E3-61AB-11F17A6E861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2" creationId="{98D7C364-ACF1-98E7-5334-B40A409032D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3" creationId="{47530B3C-94B2-81D7-15C3-8CE8ED68DEF2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4" creationId="{27DECD14-4270-E0A2-2D69-6F5D928C095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5" creationId="{FB07D2AF-1BF5-EB27-7D8B-A8FFC2F41C7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6" creationId="{4919ACB2-0708-E868-4580-52ACA5FEE7A8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7" creationId="{170CDB4C-22F6-EF2E-F57C-2436B7D66BE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8" creationId="{2FB44388-D639-75C2-1998-218FB89C9F0C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19" creationId="{82F39997-AF9E-1EE5-C6C2-79E28030CDD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0" creationId="{2E8F4F4B-0721-6F6A-7FFA-50E61F12B0C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1" creationId="{D3F713D2-4202-9F7E-3B7B-A45D6FE91E1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2" creationId="{8B46662E-5E8F-90A3-625A-EBF7812B711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3" creationId="{CA2771F1-BAAC-7CFB-1DD4-743777BBE5A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4" creationId="{B5F3B364-C734-6000-AC40-6CD4EB705D78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5" creationId="{1F37417B-373C-983A-16D9-FAF85D0C88A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6" creationId="{4A72A2B5-5453-06A3-B932-E959DED35982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7" creationId="{E819E1F9-F206-CA65-36EF-E205496BDC0C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8" creationId="{B0D62AF4-071F-E5B9-78E9-CE17EC2DEF3E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29" creationId="{688BD60A-CECE-F881-E27B-16014D0442F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0" creationId="{0D740675-6C2C-1B05-7A01-5887A7E3B77B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1" creationId="{F8B7A2BB-2C69-1CE7-3DCF-8862CCAF76AB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2" creationId="{7E59007B-8171-93CA-0DE6-FD6411D5ADB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3" creationId="{9D64F0B7-6040-BEB3-9799-B1E6B8B2B02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4" creationId="{5105FBB1-5556-DA2C-4598-C5993D30E78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5" creationId="{CB5E3A1B-587F-E85B-71D3-1C0AE38FBEC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6" creationId="{BAA31E37-FCC9-DD5F-49BA-E919A6223EA2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7" creationId="{749B9624-322B-23F8-9E0D-69FD764E9B1D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8" creationId="{3128964B-AC2F-11B5-E9EA-ED88D240270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39" creationId="{9A8EA7DD-004E-632A-1F93-B884A85C8B7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0" creationId="{6086E861-D4EB-6A55-C38E-A13F59C47A7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1" creationId="{50350BC5-E838-7502-B3ED-568B26DB63D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2" creationId="{E9891655-839E-F08C-AE55-0B7DF4A8810D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3" creationId="{0A0D12AD-C254-3596-CC22-F9A1B499880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4" creationId="{A4AA7426-EE65-A2F4-732A-09CE8FA9CB3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5" creationId="{CBD6F095-8C31-8C0F-AE4B-5D5AACD7F47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6" creationId="{3ED50F43-F7AF-6DDD-6BF9-B56AB1FBDC8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7" creationId="{AD91FBEB-7CCD-EE89-2221-359F7587DE3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8" creationId="{9C5C900F-A3C6-6269-BF71-94A012E21BF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49" creationId="{F1CEE1B4-93B7-16D4-A558-B9131CA0DFB2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0" creationId="{C848F4FB-FAD8-4355-65DF-128AEEE0AD5E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1" creationId="{9215E28D-609C-0CDB-2700-4756454379D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2" creationId="{3ED790F2-30E1-21FE-1467-58254970A0B3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3" creationId="{2757CBEA-E1DB-93B2-10B8-9E7D92963BC3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4" creationId="{C0A9247E-CAB6-6EEE-E528-D38B0481606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5" creationId="{90969DBB-91E9-AFBF-0269-53554F3E0A9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6" creationId="{482ED69C-67B1-2266-FA20-8BD114424B43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7" creationId="{B13F5301-85C2-99A1-46F2-ACFE7AD57AF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8" creationId="{E1372AFC-2CD2-0505-0EF2-DE8FD9A9DB3B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59" creationId="{E520E8BD-4249-9808-5BE1-B5E96AA48C3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0" creationId="{8C66CDF6-F566-4E27-51B4-0496A25967A4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1" creationId="{D118B321-7FD6-4934-C133-0DD155744288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2" creationId="{99C01942-5D11-8CD7-D834-B91B0CCCAA2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3" creationId="{8C0F3500-F63F-A9CE-134B-340BDBD5F30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4" creationId="{4120D643-F4F8-BB1F-BB9C-79370F127D4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5" creationId="{3CBAEB25-C4B0-69A3-1CD6-827A6858500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6" creationId="{285B7F93-FAD5-73BD-1CAF-F54EB443377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7" creationId="{7A7747FC-BF82-6E90-4823-B14CCF3C097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8" creationId="{33425801-42BA-789B-3CC7-53BEFECCF218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69" creationId="{D7C41B26-819A-A769-4CF1-ACF141495CF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0" creationId="{2473FDE6-3DC5-CFF8-F856-BB5A01546540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1" creationId="{CF1323C1-C5CD-B6C3-EBC9-DC8793BBEC0B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2" creationId="{0161A182-5398-4FB9-B052-657F97FA380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3" creationId="{9032386F-C944-1A2B-8E08-18EC79429D6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4" creationId="{F0569ECC-8552-C1EA-DD67-2595435ABAC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5" creationId="{DAE3CEF5-4A7C-BE0B-A96A-E641D434D34E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6" creationId="{CE070F79-2057-634A-9865-5862B4A32439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7" creationId="{785B7835-60A9-4FA1-2203-80E9218C824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8" creationId="{2958AAF7-3789-E127-4A1D-2BDEE65C2FA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79" creationId="{D438D0DA-6132-57C1-27FF-EF48CF897A53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0" creationId="{6085EE8B-1DD9-2E0E-7D2F-2BCEBDC6F72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1" creationId="{AA978A2D-EE64-8488-F87A-434CF99E51A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2" creationId="{5FD0B51A-A483-C380-3297-26DCDD8E8E3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3" creationId="{1F8797AA-1A9A-CEF8-084D-32DB8370409D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4" creationId="{49291958-FCB3-689D-3CC9-BD7279B6FE34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5" creationId="{EA70AD50-C30A-15F3-A700-56EF4309855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6" creationId="{BD35431C-D673-3CA9-5E97-25C44B534BE2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7" creationId="{5144AEF1-CBB6-ED4D-918B-130FCF031597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8" creationId="{6FB23476-4149-E627-039E-18B16212877A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89" creationId="{608EE5DC-4A8E-3D45-EB67-F04190131AF1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0" creationId="{4AF96580-98AB-9D46-A154-2B53B8B40614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1" creationId="{1A45511D-200F-08D8-0B8F-381A43E2AA15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2" creationId="{E985B826-FE14-32DA-F2BB-74EC6D8FFB9F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3" creationId="{1294C457-E023-0636-94F1-C0635074F676}"/>
          </ac:spMkLst>
        </pc:spChg>
        <pc:spChg chg="mod">
          <ac:chgData name="shubham loni" userId="bdad1a700095445b" providerId="LiveId" clId="{A8A07342-BAB5-468C-A445-626A5256877C}" dt="2022-12-03T17:31:52.140" v="3" actId="1076"/>
          <ac:spMkLst>
            <pc:docMk/>
            <pc:sldMk cId="3382279465" sldId="267"/>
            <ac:spMk id="94" creationId="{75CFC653-9911-8054-BCBA-0FCEEA24BADD}"/>
          </ac:spMkLst>
        </pc:spChg>
        <pc:spChg chg="mod">
          <ac:chgData name="shubham loni" userId="bdad1a700095445b" providerId="LiveId" clId="{A8A07342-BAB5-468C-A445-626A5256877C}" dt="2022-12-03T17:31:34.282" v="0" actId="208"/>
          <ac:spMkLst>
            <pc:docMk/>
            <pc:sldMk cId="3382279465" sldId="267"/>
            <ac:spMk id="95" creationId="{3CF82B94-876E-481E-0311-96835D5B2C92}"/>
          </ac:spMkLst>
        </pc:spChg>
        <pc:spChg chg="mod">
          <ac:chgData name="shubham loni" userId="bdad1a700095445b" providerId="LiveId" clId="{A8A07342-BAB5-468C-A445-626A5256877C}" dt="2022-12-03T17:32:48.606" v="12" actId="207"/>
          <ac:spMkLst>
            <pc:docMk/>
            <pc:sldMk cId="3382279465" sldId="267"/>
            <ac:spMk id="96" creationId="{681AC451-1161-6974-4ED7-4B2032081FEB}"/>
          </ac:spMkLst>
        </pc:spChg>
        <pc:spChg chg="mod">
          <ac:chgData name="shubham loni" userId="bdad1a700095445b" providerId="LiveId" clId="{A8A07342-BAB5-468C-A445-626A5256877C}" dt="2022-12-03T17:32:14.441" v="6" actId="255"/>
          <ac:spMkLst>
            <pc:docMk/>
            <pc:sldMk cId="3382279465" sldId="267"/>
            <ac:spMk id="97" creationId="{C676513E-8396-8DBF-5C70-F4FE2AAF5022}"/>
          </ac:spMkLst>
        </pc:spChg>
        <pc:spChg chg="mod">
          <ac:chgData name="shubham loni" userId="bdad1a700095445b" providerId="LiveId" clId="{A8A07342-BAB5-468C-A445-626A5256877C}" dt="2022-12-03T17:32:41.712" v="11" actId="255"/>
          <ac:spMkLst>
            <pc:docMk/>
            <pc:sldMk cId="3382279465" sldId="267"/>
            <ac:spMk id="98" creationId="{D808A62A-1375-B12F-0D55-1879BA3984FC}"/>
          </ac:spMkLst>
        </pc:spChg>
        <pc:spChg chg="mod">
          <ac:chgData name="shubham loni" userId="bdad1a700095445b" providerId="LiveId" clId="{A8A07342-BAB5-468C-A445-626A5256877C}" dt="2022-12-03T17:32:33.808" v="9" actId="255"/>
          <ac:spMkLst>
            <pc:docMk/>
            <pc:sldMk cId="3382279465" sldId="267"/>
            <ac:spMk id="99" creationId="{A05AA94C-EBE3-D13D-1EC7-C75A5EAB607D}"/>
          </ac:spMkLst>
        </pc:spChg>
        <pc:spChg chg="mod">
          <ac:chgData name="shubham loni" userId="bdad1a700095445b" providerId="LiveId" clId="{A8A07342-BAB5-468C-A445-626A5256877C}" dt="2022-12-03T17:32:00.066" v="4" actId="208"/>
          <ac:spMkLst>
            <pc:docMk/>
            <pc:sldMk cId="3382279465" sldId="267"/>
            <ac:spMk id="103" creationId="{A495A73C-6E6F-7E94-BD67-6E5DF3B7F04C}"/>
          </ac:spMkLst>
        </pc:spChg>
        <pc:spChg chg="mod">
          <ac:chgData name="shubham loni" userId="bdad1a700095445b" providerId="LiveId" clId="{A8A07342-BAB5-468C-A445-626A5256877C}" dt="2022-12-03T17:33:08.988" v="14" actId="1076"/>
          <ac:spMkLst>
            <pc:docMk/>
            <pc:sldMk cId="3382279465" sldId="267"/>
            <ac:spMk id="104" creationId="{18F0DE60-3FD1-3962-2F9A-DC4DD118F8A8}"/>
          </ac:spMkLst>
        </pc:spChg>
        <pc:grpChg chg="mod">
          <ac:chgData name="shubham loni" userId="bdad1a700095445b" providerId="LiveId" clId="{A8A07342-BAB5-468C-A445-626A5256877C}" dt="2022-12-03T17:31:52.140" v="3" actId="1076"/>
          <ac:grpSpMkLst>
            <pc:docMk/>
            <pc:sldMk cId="3382279465" sldId="267"/>
            <ac:grpSpMk id="4" creationId="{DAE1520E-9262-DEB7-DA1E-4CE4AD95C8B1}"/>
          </ac:grpSpMkLst>
        </pc:grpChg>
      </pc:sldChg>
      <pc:sldChg chg="del">
        <pc:chgData name="shubham loni" userId="bdad1a700095445b" providerId="LiveId" clId="{A8A07342-BAB5-468C-A445-626A5256877C}" dt="2022-12-03T17:33:33.368" v="15" actId="47"/>
        <pc:sldMkLst>
          <pc:docMk/>
          <pc:sldMk cId="1337116179" sldId="268"/>
        </pc:sldMkLst>
      </pc:sldChg>
      <pc:sldChg chg="modSp">
        <pc:chgData name="shubham loni" userId="bdad1a700095445b" providerId="LiveId" clId="{A8A07342-BAB5-468C-A445-626A5256877C}" dt="2022-12-03T17:33:57.937" v="16" actId="207"/>
        <pc:sldMkLst>
          <pc:docMk/>
          <pc:sldMk cId="273765472" sldId="269"/>
        </pc:sldMkLst>
        <pc:spChg chg="mod">
          <ac:chgData name="shubham loni" userId="bdad1a700095445b" providerId="LiveId" clId="{A8A07342-BAB5-468C-A445-626A5256877C}" dt="2022-12-03T17:33:57.937" v="16" actId="207"/>
          <ac:spMkLst>
            <pc:docMk/>
            <pc:sldMk cId="273765472" sldId="269"/>
            <ac:spMk id="19" creationId="{D9C99041-0DA7-A873-312D-075D82A855E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718D3-3FA8-46F9-BC50-B29AD789A7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43396B8-D2C2-488A-B968-CBF39E805CA4}">
      <dgm:prSet phldrT="[Text]"/>
      <dgm:spPr/>
      <dgm:t>
        <a:bodyPr/>
        <a:lstStyle/>
        <a:p>
          <a:r>
            <a:rPr lang="en-IN" dirty="0"/>
            <a:t>Input image</a:t>
          </a:r>
        </a:p>
      </dgm:t>
    </dgm:pt>
    <dgm:pt modelId="{19091D28-0EE8-4842-9F37-4B040AF4E563}" type="parTrans" cxnId="{F0DAC071-A42E-4E52-93B9-B74C45E85CDD}">
      <dgm:prSet/>
      <dgm:spPr/>
      <dgm:t>
        <a:bodyPr/>
        <a:lstStyle/>
        <a:p>
          <a:endParaRPr lang="en-IN"/>
        </a:p>
      </dgm:t>
    </dgm:pt>
    <dgm:pt modelId="{C7D979B3-E5F1-4F2F-9ABE-A11530464756}" type="sibTrans" cxnId="{F0DAC071-A42E-4E52-93B9-B74C45E85CDD}">
      <dgm:prSet/>
      <dgm:spPr/>
      <dgm:t>
        <a:bodyPr/>
        <a:lstStyle/>
        <a:p>
          <a:endParaRPr lang="en-IN"/>
        </a:p>
      </dgm:t>
    </dgm:pt>
    <dgm:pt modelId="{13D86CD9-2F38-4775-ACED-B0CAE221C3C0}">
      <dgm:prSet phldrT="[Text]"/>
      <dgm:spPr/>
      <dgm:t>
        <a:bodyPr/>
        <a:lstStyle/>
        <a:p>
          <a:r>
            <a:rPr lang="en-IN" dirty="0"/>
            <a:t>Edge detection</a:t>
          </a:r>
        </a:p>
      </dgm:t>
    </dgm:pt>
    <dgm:pt modelId="{8290E5E1-6E61-401D-9367-54031300A623}" type="parTrans" cxnId="{C2F0F3BD-AB0A-434A-859A-BF2E16134A85}">
      <dgm:prSet/>
      <dgm:spPr/>
      <dgm:t>
        <a:bodyPr/>
        <a:lstStyle/>
        <a:p>
          <a:endParaRPr lang="en-IN"/>
        </a:p>
      </dgm:t>
    </dgm:pt>
    <dgm:pt modelId="{7C653AD5-F382-4250-BD8F-780151723A6F}" type="sibTrans" cxnId="{C2F0F3BD-AB0A-434A-859A-BF2E16134A85}">
      <dgm:prSet/>
      <dgm:spPr/>
      <dgm:t>
        <a:bodyPr/>
        <a:lstStyle/>
        <a:p>
          <a:endParaRPr lang="en-IN"/>
        </a:p>
      </dgm:t>
    </dgm:pt>
    <dgm:pt modelId="{2046222B-7EE2-43D5-ABA0-7C0842530273}">
      <dgm:prSet phldrT="[Text]"/>
      <dgm:spPr/>
      <dgm:t>
        <a:bodyPr/>
        <a:lstStyle/>
        <a:p>
          <a:r>
            <a:rPr lang="en-IN" dirty="0"/>
            <a:t>Hough transform</a:t>
          </a:r>
        </a:p>
      </dgm:t>
    </dgm:pt>
    <dgm:pt modelId="{6EAD23C1-DD01-4497-B34F-52401513F5CE}" type="parTrans" cxnId="{6E84E1FB-DC4A-4A25-93F1-FFD20BDC8F30}">
      <dgm:prSet/>
      <dgm:spPr/>
      <dgm:t>
        <a:bodyPr/>
        <a:lstStyle/>
        <a:p>
          <a:endParaRPr lang="en-IN"/>
        </a:p>
      </dgm:t>
    </dgm:pt>
    <dgm:pt modelId="{262C0580-73E8-451A-B2AB-69C876DE3E3F}" type="sibTrans" cxnId="{6E84E1FB-DC4A-4A25-93F1-FFD20BDC8F30}">
      <dgm:prSet/>
      <dgm:spPr/>
      <dgm:t>
        <a:bodyPr/>
        <a:lstStyle/>
        <a:p>
          <a:endParaRPr lang="en-IN"/>
        </a:p>
      </dgm:t>
    </dgm:pt>
    <dgm:pt modelId="{283E7A63-C182-4F77-9E24-6D794D83943D}">
      <dgm:prSet phldrT="[Text]"/>
      <dgm:spPr/>
      <dgm:t>
        <a:bodyPr/>
        <a:lstStyle/>
        <a:p>
          <a:r>
            <a:rPr lang="en-IN" dirty="0"/>
            <a:t>Output Image</a:t>
          </a:r>
        </a:p>
      </dgm:t>
    </dgm:pt>
    <dgm:pt modelId="{5459CD4F-2046-4E01-B3ED-17757777F19B}" type="parTrans" cxnId="{ABCE23E2-7CD2-481F-A1CA-CD01788150FB}">
      <dgm:prSet/>
      <dgm:spPr/>
      <dgm:t>
        <a:bodyPr/>
        <a:lstStyle/>
        <a:p>
          <a:endParaRPr lang="en-IN"/>
        </a:p>
      </dgm:t>
    </dgm:pt>
    <dgm:pt modelId="{97493121-1672-4BF2-B518-9876669BFAE0}" type="sibTrans" cxnId="{ABCE23E2-7CD2-481F-A1CA-CD01788150FB}">
      <dgm:prSet/>
      <dgm:spPr/>
      <dgm:t>
        <a:bodyPr/>
        <a:lstStyle/>
        <a:p>
          <a:endParaRPr lang="en-IN"/>
        </a:p>
      </dgm:t>
    </dgm:pt>
    <dgm:pt modelId="{B61BF548-E659-4A48-942E-569ED43B657B}" type="pres">
      <dgm:prSet presAssocID="{C5A718D3-3FA8-46F9-BC50-B29AD789A703}" presName="Name0" presStyleCnt="0">
        <dgm:presLayoutVars>
          <dgm:dir/>
          <dgm:resizeHandles val="exact"/>
        </dgm:presLayoutVars>
      </dgm:prSet>
      <dgm:spPr/>
    </dgm:pt>
    <dgm:pt modelId="{49D89650-4E8F-4316-ACE1-B969D3EB1881}" type="pres">
      <dgm:prSet presAssocID="{543396B8-D2C2-488A-B968-CBF39E805CA4}" presName="node" presStyleLbl="node1" presStyleIdx="0" presStyleCnt="4">
        <dgm:presLayoutVars>
          <dgm:bulletEnabled val="1"/>
        </dgm:presLayoutVars>
      </dgm:prSet>
      <dgm:spPr/>
    </dgm:pt>
    <dgm:pt modelId="{4BDD29A6-0EB4-41B5-B930-C71F3DDC036E}" type="pres">
      <dgm:prSet presAssocID="{C7D979B3-E5F1-4F2F-9ABE-A11530464756}" presName="sibTrans" presStyleLbl="sibTrans2D1" presStyleIdx="0" presStyleCnt="3"/>
      <dgm:spPr/>
    </dgm:pt>
    <dgm:pt modelId="{C5F9648D-3940-4504-8D3D-912924F7252B}" type="pres">
      <dgm:prSet presAssocID="{C7D979B3-E5F1-4F2F-9ABE-A11530464756}" presName="connectorText" presStyleLbl="sibTrans2D1" presStyleIdx="0" presStyleCnt="3"/>
      <dgm:spPr/>
    </dgm:pt>
    <dgm:pt modelId="{CE0CAB79-1E0E-4167-9881-54F72510D3BA}" type="pres">
      <dgm:prSet presAssocID="{13D86CD9-2F38-4775-ACED-B0CAE221C3C0}" presName="node" presStyleLbl="node1" presStyleIdx="1" presStyleCnt="4">
        <dgm:presLayoutVars>
          <dgm:bulletEnabled val="1"/>
        </dgm:presLayoutVars>
      </dgm:prSet>
      <dgm:spPr/>
    </dgm:pt>
    <dgm:pt modelId="{2334FB28-0DCC-4941-AEA1-A7094AA471D9}" type="pres">
      <dgm:prSet presAssocID="{7C653AD5-F382-4250-BD8F-780151723A6F}" presName="sibTrans" presStyleLbl="sibTrans2D1" presStyleIdx="1" presStyleCnt="3"/>
      <dgm:spPr/>
    </dgm:pt>
    <dgm:pt modelId="{6D81B486-4472-46F0-A43A-17AB9AF28AE3}" type="pres">
      <dgm:prSet presAssocID="{7C653AD5-F382-4250-BD8F-780151723A6F}" presName="connectorText" presStyleLbl="sibTrans2D1" presStyleIdx="1" presStyleCnt="3"/>
      <dgm:spPr/>
    </dgm:pt>
    <dgm:pt modelId="{5570C174-CB05-402B-B317-4F8EECD6E7C8}" type="pres">
      <dgm:prSet presAssocID="{2046222B-7EE2-43D5-ABA0-7C0842530273}" presName="node" presStyleLbl="node1" presStyleIdx="2" presStyleCnt="4">
        <dgm:presLayoutVars>
          <dgm:bulletEnabled val="1"/>
        </dgm:presLayoutVars>
      </dgm:prSet>
      <dgm:spPr/>
    </dgm:pt>
    <dgm:pt modelId="{ED1CA7D7-D873-4E58-BB73-FDBD97802AA5}" type="pres">
      <dgm:prSet presAssocID="{262C0580-73E8-451A-B2AB-69C876DE3E3F}" presName="sibTrans" presStyleLbl="sibTrans2D1" presStyleIdx="2" presStyleCnt="3"/>
      <dgm:spPr/>
    </dgm:pt>
    <dgm:pt modelId="{EAE0F6F1-601E-4804-8FBA-00378D50AC4B}" type="pres">
      <dgm:prSet presAssocID="{262C0580-73E8-451A-B2AB-69C876DE3E3F}" presName="connectorText" presStyleLbl="sibTrans2D1" presStyleIdx="2" presStyleCnt="3"/>
      <dgm:spPr/>
    </dgm:pt>
    <dgm:pt modelId="{EBEA8DA2-848F-41C2-AF4F-70D3F5F3EFDE}" type="pres">
      <dgm:prSet presAssocID="{283E7A63-C182-4F77-9E24-6D794D83943D}" presName="node" presStyleLbl="node1" presStyleIdx="3" presStyleCnt="4">
        <dgm:presLayoutVars>
          <dgm:bulletEnabled val="1"/>
        </dgm:presLayoutVars>
      </dgm:prSet>
      <dgm:spPr/>
    </dgm:pt>
  </dgm:ptLst>
  <dgm:cxnLst>
    <dgm:cxn modelId="{E5243117-5D9F-4966-AA63-2BDE7A70ACBB}" type="presOf" srcId="{7C653AD5-F382-4250-BD8F-780151723A6F}" destId="{6D81B486-4472-46F0-A43A-17AB9AF28AE3}" srcOrd="1" destOrd="0" presId="urn:microsoft.com/office/officeart/2005/8/layout/process1"/>
    <dgm:cxn modelId="{38105C5B-BC3F-404A-BC5E-AC6BD373415A}" type="presOf" srcId="{C7D979B3-E5F1-4F2F-9ABE-A11530464756}" destId="{4BDD29A6-0EB4-41B5-B930-C71F3DDC036E}" srcOrd="0" destOrd="0" presId="urn:microsoft.com/office/officeart/2005/8/layout/process1"/>
    <dgm:cxn modelId="{725AA064-2DC6-4086-A9CE-E4C95D6F6606}" type="presOf" srcId="{2046222B-7EE2-43D5-ABA0-7C0842530273}" destId="{5570C174-CB05-402B-B317-4F8EECD6E7C8}" srcOrd="0" destOrd="0" presId="urn:microsoft.com/office/officeart/2005/8/layout/process1"/>
    <dgm:cxn modelId="{4E211746-D0DF-43F9-A1F8-2C20323CD0E7}" type="presOf" srcId="{543396B8-D2C2-488A-B968-CBF39E805CA4}" destId="{49D89650-4E8F-4316-ACE1-B969D3EB1881}" srcOrd="0" destOrd="0" presId="urn:microsoft.com/office/officeart/2005/8/layout/process1"/>
    <dgm:cxn modelId="{F0DAC071-A42E-4E52-93B9-B74C45E85CDD}" srcId="{C5A718D3-3FA8-46F9-BC50-B29AD789A703}" destId="{543396B8-D2C2-488A-B968-CBF39E805CA4}" srcOrd="0" destOrd="0" parTransId="{19091D28-0EE8-4842-9F37-4B040AF4E563}" sibTransId="{C7D979B3-E5F1-4F2F-9ABE-A11530464756}"/>
    <dgm:cxn modelId="{2589FA51-AABD-4583-A916-9104EFA29E02}" type="presOf" srcId="{262C0580-73E8-451A-B2AB-69C876DE3E3F}" destId="{EAE0F6F1-601E-4804-8FBA-00378D50AC4B}" srcOrd="1" destOrd="0" presId="urn:microsoft.com/office/officeart/2005/8/layout/process1"/>
    <dgm:cxn modelId="{A4566494-8396-4E93-A3B2-D310B8735FAD}" type="presOf" srcId="{13D86CD9-2F38-4775-ACED-B0CAE221C3C0}" destId="{CE0CAB79-1E0E-4167-9881-54F72510D3BA}" srcOrd="0" destOrd="0" presId="urn:microsoft.com/office/officeart/2005/8/layout/process1"/>
    <dgm:cxn modelId="{EFBEF898-4BC2-475C-8F0C-9F5016B36F51}" type="presOf" srcId="{262C0580-73E8-451A-B2AB-69C876DE3E3F}" destId="{ED1CA7D7-D873-4E58-BB73-FDBD97802AA5}" srcOrd="0" destOrd="0" presId="urn:microsoft.com/office/officeart/2005/8/layout/process1"/>
    <dgm:cxn modelId="{12C804A6-6A3C-41A0-876C-0CF70FDE5DBD}" type="presOf" srcId="{7C653AD5-F382-4250-BD8F-780151723A6F}" destId="{2334FB28-0DCC-4941-AEA1-A7094AA471D9}" srcOrd="0" destOrd="0" presId="urn:microsoft.com/office/officeart/2005/8/layout/process1"/>
    <dgm:cxn modelId="{C2F0F3BD-AB0A-434A-859A-BF2E16134A85}" srcId="{C5A718D3-3FA8-46F9-BC50-B29AD789A703}" destId="{13D86CD9-2F38-4775-ACED-B0CAE221C3C0}" srcOrd="1" destOrd="0" parTransId="{8290E5E1-6E61-401D-9367-54031300A623}" sibTransId="{7C653AD5-F382-4250-BD8F-780151723A6F}"/>
    <dgm:cxn modelId="{7A82C1CE-1B08-45B3-95B4-1F252AC6D1C8}" type="presOf" srcId="{283E7A63-C182-4F77-9E24-6D794D83943D}" destId="{EBEA8DA2-848F-41C2-AF4F-70D3F5F3EFDE}" srcOrd="0" destOrd="0" presId="urn:microsoft.com/office/officeart/2005/8/layout/process1"/>
    <dgm:cxn modelId="{41D426D8-1233-4AA6-8481-699E1576BFF6}" type="presOf" srcId="{C7D979B3-E5F1-4F2F-9ABE-A11530464756}" destId="{C5F9648D-3940-4504-8D3D-912924F7252B}" srcOrd="1" destOrd="0" presId="urn:microsoft.com/office/officeart/2005/8/layout/process1"/>
    <dgm:cxn modelId="{ABCE23E2-7CD2-481F-A1CA-CD01788150FB}" srcId="{C5A718D3-3FA8-46F9-BC50-B29AD789A703}" destId="{283E7A63-C182-4F77-9E24-6D794D83943D}" srcOrd="3" destOrd="0" parTransId="{5459CD4F-2046-4E01-B3ED-17757777F19B}" sibTransId="{97493121-1672-4BF2-B518-9876669BFAE0}"/>
    <dgm:cxn modelId="{82E0A0F5-8E72-4799-A94D-15843EC82057}" type="presOf" srcId="{C5A718D3-3FA8-46F9-BC50-B29AD789A703}" destId="{B61BF548-E659-4A48-942E-569ED43B657B}" srcOrd="0" destOrd="0" presId="urn:microsoft.com/office/officeart/2005/8/layout/process1"/>
    <dgm:cxn modelId="{6E84E1FB-DC4A-4A25-93F1-FFD20BDC8F30}" srcId="{C5A718D3-3FA8-46F9-BC50-B29AD789A703}" destId="{2046222B-7EE2-43D5-ABA0-7C0842530273}" srcOrd="2" destOrd="0" parTransId="{6EAD23C1-DD01-4497-B34F-52401513F5CE}" sibTransId="{262C0580-73E8-451A-B2AB-69C876DE3E3F}"/>
    <dgm:cxn modelId="{117DD7E9-B451-4D70-B263-42D13E100BBE}" type="presParOf" srcId="{B61BF548-E659-4A48-942E-569ED43B657B}" destId="{49D89650-4E8F-4316-ACE1-B969D3EB1881}" srcOrd="0" destOrd="0" presId="urn:microsoft.com/office/officeart/2005/8/layout/process1"/>
    <dgm:cxn modelId="{E6A8ECDC-4563-4FA9-864D-D2F193543FC1}" type="presParOf" srcId="{B61BF548-E659-4A48-942E-569ED43B657B}" destId="{4BDD29A6-0EB4-41B5-B930-C71F3DDC036E}" srcOrd="1" destOrd="0" presId="urn:microsoft.com/office/officeart/2005/8/layout/process1"/>
    <dgm:cxn modelId="{C8D00C3E-6364-41FE-AE4C-F2A84ABCADAE}" type="presParOf" srcId="{4BDD29A6-0EB4-41B5-B930-C71F3DDC036E}" destId="{C5F9648D-3940-4504-8D3D-912924F7252B}" srcOrd="0" destOrd="0" presId="urn:microsoft.com/office/officeart/2005/8/layout/process1"/>
    <dgm:cxn modelId="{57805B16-347E-4B34-95E4-951BCB387D0E}" type="presParOf" srcId="{B61BF548-E659-4A48-942E-569ED43B657B}" destId="{CE0CAB79-1E0E-4167-9881-54F72510D3BA}" srcOrd="2" destOrd="0" presId="urn:microsoft.com/office/officeart/2005/8/layout/process1"/>
    <dgm:cxn modelId="{6DE80A9D-8507-44CA-A87A-AA74628A2D5C}" type="presParOf" srcId="{B61BF548-E659-4A48-942E-569ED43B657B}" destId="{2334FB28-0DCC-4941-AEA1-A7094AA471D9}" srcOrd="3" destOrd="0" presId="urn:microsoft.com/office/officeart/2005/8/layout/process1"/>
    <dgm:cxn modelId="{51AA6AA3-7A8E-44F7-88A2-D6BED37823E4}" type="presParOf" srcId="{2334FB28-0DCC-4941-AEA1-A7094AA471D9}" destId="{6D81B486-4472-46F0-A43A-17AB9AF28AE3}" srcOrd="0" destOrd="0" presId="urn:microsoft.com/office/officeart/2005/8/layout/process1"/>
    <dgm:cxn modelId="{DDBC3E95-C7A0-4081-976B-7CB57151D454}" type="presParOf" srcId="{B61BF548-E659-4A48-942E-569ED43B657B}" destId="{5570C174-CB05-402B-B317-4F8EECD6E7C8}" srcOrd="4" destOrd="0" presId="urn:microsoft.com/office/officeart/2005/8/layout/process1"/>
    <dgm:cxn modelId="{ABA2328D-33C0-4AE1-AE66-CF0B49CD6E52}" type="presParOf" srcId="{B61BF548-E659-4A48-942E-569ED43B657B}" destId="{ED1CA7D7-D873-4E58-BB73-FDBD97802AA5}" srcOrd="5" destOrd="0" presId="urn:microsoft.com/office/officeart/2005/8/layout/process1"/>
    <dgm:cxn modelId="{AD676002-0243-4242-A29F-2FD5B9E1FD87}" type="presParOf" srcId="{ED1CA7D7-D873-4E58-BB73-FDBD97802AA5}" destId="{EAE0F6F1-601E-4804-8FBA-00378D50AC4B}" srcOrd="0" destOrd="0" presId="urn:microsoft.com/office/officeart/2005/8/layout/process1"/>
    <dgm:cxn modelId="{A7804C1D-AC1B-429E-A8C0-F0BF01C1E160}" type="presParOf" srcId="{B61BF548-E659-4A48-942E-569ED43B657B}" destId="{EBEA8DA2-848F-41C2-AF4F-70D3F5F3EFD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ACEE2A-C869-412E-AA05-75AA2F4CFFA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BA22AE-247B-4CF3-BCEC-42C49B137FC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Noise Reduction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4E71A1-C016-4B55-9117-DE8EAEECA87F}" type="parTrans" cxnId="{D2283ABD-D5FE-4A4C-A60D-AEA6C4520422}">
      <dgm:prSet/>
      <dgm:spPr/>
      <dgm:t>
        <a:bodyPr/>
        <a:lstStyle/>
        <a:p>
          <a:endParaRPr lang="en-IN"/>
        </a:p>
      </dgm:t>
    </dgm:pt>
    <dgm:pt modelId="{E26BCDC3-15C0-4993-85E9-C50FB967FD29}" type="sibTrans" cxnId="{D2283ABD-D5FE-4A4C-A60D-AEA6C4520422}">
      <dgm:prSet/>
      <dgm:spPr/>
      <dgm:t>
        <a:bodyPr/>
        <a:lstStyle/>
        <a:p>
          <a:endParaRPr lang="en-IN"/>
        </a:p>
      </dgm:t>
    </dgm:pt>
    <dgm:pt modelId="{F95401C9-E8F6-4068-8D52-99B614AAB9AE}">
      <dgm:prSet phldrT="[Text]"/>
      <dgm:spPr/>
      <dgm:t>
        <a:bodyPr/>
        <a:lstStyle/>
        <a:p>
          <a:r>
            <a:rPr lang="en-US" dirty="0"/>
            <a:t>Edge detection </a:t>
          </a:r>
          <a:endParaRPr lang="en-IN" dirty="0"/>
        </a:p>
      </dgm:t>
    </dgm:pt>
    <dgm:pt modelId="{6835F645-FB67-4DB4-865A-50619ADF3544}" type="parTrans" cxnId="{722F045E-62B3-4803-869E-C03E5C64AB79}">
      <dgm:prSet/>
      <dgm:spPr/>
      <dgm:t>
        <a:bodyPr/>
        <a:lstStyle/>
        <a:p>
          <a:endParaRPr lang="en-IN"/>
        </a:p>
      </dgm:t>
    </dgm:pt>
    <dgm:pt modelId="{1EBE4C75-AD81-43F1-8B26-60DE5DD9B1A5}" type="sibTrans" cxnId="{722F045E-62B3-4803-869E-C03E5C64AB79}">
      <dgm:prSet/>
      <dgm:spPr/>
      <dgm:t>
        <a:bodyPr/>
        <a:lstStyle/>
        <a:p>
          <a:endParaRPr lang="en-IN"/>
        </a:p>
      </dgm:t>
    </dgm:pt>
    <dgm:pt modelId="{580ED961-08DB-4DCC-87C4-0F5056B7B4F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Non – maximum suppression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0E564F-E308-4919-A3C3-D18307E8E025}" type="parTrans" cxnId="{8D803F64-1941-4CD9-910A-FFCA634C1C2B}">
      <dgm:prSet/>
      <dgm:spPr/>
      <dgm:t>
        <a:bodyPr/>
        <a:lstStyle/>
        <a:p>
          <a:endParaRPr lang="en-IN"/>
        </a:p>
      </dgm:t>
    </dgm:pt>
    <dgm:pt modelId="{00941B58-3ED9-4790-8662-65BD6A5F45E8}" type="sibTrans" cxnId="{8D803F64-1941-4CD9-910A-FFCA634C1C2B}">
      <dgm:prSet/>
      <dgm:spPr/>
      <dgm:t>
        <a:bodyPr/>
        <a:lstStyle/>
        <a:p>
          <a:endParaRPr lang="en-IN"/>
        </a:p>
      </dgm:t>
    </dgm:pt>
    <dgm:pt modelId="{E22DA57A-DE6F-485F-B824-93F8B9B03BA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Double Thresholding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FC4204-567F-42CF-A2DB-1E24388B5BAD}" type="parTrans" cxnId="{EE8BE2CC-702E-4A71-8CD7-9188B0DA4A15}">
      <dgm:prSet/>
      <dgm:spPr/>
      <dgm:t>
        <a:bodyPr/>
        <a:lstStyle/>
        <a:p>
          <a:endParaRPr lang="en-IN"/>
        </a:p>
      </dgm:t>
    </dgm:pt>
    <dgm:pt modelId="{52667A76-5EB3-4A40-AB6F-A3D84AAFE317}" type="sibTrans" cxnId="{EE8BE2CC-702E-4A71-8CD7-9188B0DA4A15}">
      <dgm:prSet/>
      <dgm:spPr/>
      <dgm:t>
        <a:bodyPr/>
        <a:lstStyle/>
        <a:p>
          <a:endParaRPr lang="en-IN"/>
        </a:p>
      </dgm:t>
    </dgm:pt>
    <dgm:pt modelId="{38A54874-DA56-4DC8-8222-2255149495F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Hysteresis Edge tracking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693024-E801-4DF6-9994-71C077C1916A}" type="parTrans" cxnId="{962E9CEA-02E7-4525-AE2A-7D06E6E4DC0D}">
      <dgm:prSet/>
      <dgm:spPr/>
      <dgm:t>
        <a:bodyPr/>
        <a:lstStyle/>
        <a:p>
          <a:endParaRPr lang="en-IN"/>
        </a:p>
      </dgm:t>
    </dgm:pt>
    <dgm:pt modelId="{281C1DFA-A4DC-432E-8ADD-7838722701EC}" type="sibTrans" cxnId="{962E9CEA-02E7-4525-AE2A-7D06E6E4DC0D}">
      <dgm:prSet/>
      <dgm:spPr/>
      <dgm:t>
        <a:bodyPr/>
        <a:lstStyle/>
        <a:p>
          <a:endParaRPr lang="en-IN"/>
        </a:p>
      </dgm:t>
    </dgm:pt>
    <dgm:pt modelId="{5DCEB42B-A888-4BE9-AE07-EE8720EB9022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US" dirty="0"/>
            <a:t>Using Gaussian operator </a:t>
          </a:r>
          <a:endParaRPr lang="en-IN" dirty="0"/>
        </a:p>
      </dgm:t>
    </dgm:pt>
    <dgm:pt modelId="{D8A66F90-D99C-4675-B325-2E13F7C79FC5}" type="parTrans" cxnId="{867AC707-C521-4A1C-BDFD-D610A08EF0A3}">
      <dgm:prSet/>
      <dgm:spPr/>
      <dgm:t>
        <a:bodyPr/>
        <a:lstStyle/>
        <a:p>
          <a:endParaRPr lang="en-IN"/>
        </a:p>
      </dgm:t>
    </dgm:pt>
    <dgm:pt modelId="{F48DED76-C398-4CA8-AE60-4ED590BD54ED}" type="sibTrans" cxnId="{867AC707-C521-4A1C-BDFD-D610A08EF0A3}">
      <dgm:prSet/>
      <dgm:spPr/>
      <dgm:t>
        <a:bodyPr/>
        <a:lstStyle/>
        <a:p>
          <a:endParaRPr lang="en-IN"/>
        </a:p>
      </dgm:t>
    </dgm:pt>
    <dgm:pt modelId="{7105B05A-33E6-4AD3-8B81-7ED7059BDDE5}">
      <dgm:prSet/>
      <dgm:spPr/>
      <dgm:t>
        <a:bodyPr/>
        <a:lstStyle/>
        <a:p>
          <a:r>
            <a:rPr lang="en-US" dirty="0"/>
            <a:t>Using Sobel operator </a:t>
          </a:r>
          <a:endParaRPr lang="en-IN" dirty="0"/>
        </a:p>
      </dgm:t>
    </dgm:pt>
    <dgm:pt modelId="{276B5AB9-CF72-4BF7-9C15-3AF89C33CCD1}" type="parTrans" cxnId="{DCF39993-F5D5-4186-95E7-958E8ED31877}">
      <dgm:prSet/>
      <dgm:spPr/>
      <dgm:t>
        <a:bodyPr/>
        <a:lstStyle/>
        <a:p>
          <a:endParaRPr lang="en-IN"/>
        </a:p>
      </dgm:t>
    </dgm:pt>
    <dgm:pt modelId="{94032824-BB14-49BF-B40D-CE8BDAB5BE0A}" type="sibTrans" cxnId="{DCF39993-F5D5-4186-95E7-958E8ED31877}">
      <dgm:prSet/>
      <dgm:spPr/>
      <dgm:t>
        <a:bodyPr/>
        <a:lstStyle/>
        <a:p>
          <a:endParaRPr lang="en-IN"/>
        </a:p>
      </dgm:t>
    </dgm:pt>
    <dgm:pt modelId="{5679BCF5-0435-4199-B296-30B68EAC88C8}" type="pres">
      <dgm:prSet presAssocID="{43ACEE2A-C869-412E-AA05-75AA2F4CFFA5}" presName="linear" presStyleCnt="0">
        <dgm:presLayoutVars>
          <dgm:dir/>
          <dgm:animLvl val="lvl"/>
          <dgm:resizeHandles val="exact"/>
        </dgm:presLayoutVars>
      </dgm:prSet>
      <dgm:spPr/>
    </dgm:pt>
    <dgm:pt modelId="{53F037CE-863E-4A1D-9B96-7C7E4279C6B1}" type="pres">
      <dgm:prSet presAssocID="{9EBA22AE-247B-4CF3-BCEC-42C49B137FCE}" presName="parentLin" presStyleCnt="0"/>
      <dgm:spPr/>
    </dgm:pt>
    <dgm:pt modelId="{3EF4AB31-95B9-458C-A148-C3454981BF03}" type="pres">
      <dgm:prSet presAssocID="{9EBA22AE-247B-4CF3-BCEC-42C49B137FCE}" presName="parentLeftMargin" presStyleLbl="node1" presStyleIdx="0" presStyleCnt="5"/>
      <dgm:spPr/>
    </dgm:pt>
    <dgm:pt modelId="{7C9B26F2-1A6A-4474-A796-BD9308BD2C79}" type="pres">
      <dgm:prSet presAssocID="{9EBA22AE-247B-4CF3-BCEC-42C49B137FC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5C1FB28-A8ED-443D-9DC7-EF3C3505DD12}" type="pres">
      <dgm:prSet presAssocID="{9EBA22AE-247B-4CF3-BCEC-42C49B137FCE}" presName="negativeSpace" presStyleCnt="0"/>
      <dgm:spPr/>
    </dgm:pt>
    <dgm:pt modelId="{E4FA0959-A705-45B1-B872-F5F3869AD7A4}" type="pres">
      <dgm:prSet presAssocID="{9EBA22AE-247B-4CF3-BCEC-42C49B137FCE}" presName="childText" presStyleLbl="conFgAcc1" presStyleIdx="0" presStyleCnt="5" custLinFactNeighborX="-241" custLinFactNeighborY="12270">
        <dgm:presLayoutVars>
          <dgm:bulletEnabled val="1"/>
        </dgm:presLayoutVars>
      </dgm:prSet>
      <dgm:spPr/>
    </dgm:pt>
    <dgm:pt modelId="{411B2B07-1836-4B4E-ACAE-6CC96C417CA0}" type="pres">
      <dgm:prSet presAssocID="{E26BCDC3-15C0-4993-85E9-C50FB967FD29}" presName="spaceBetweenRectangles" presStyleCnt="0"/>
      <dgm:spPr/>
    </dgm:pt>
    <dgm:pt modelId="{E64D401C-FD2D-49CD-91E3-04F986C4096A}" type="pres">
      <dgm:prSet presAssocID="{F95401C9-E8F6-4068-8D52-99B614AAB9AE}" presName="parentLin" presStyleCnt="0"/>
      <dgm:spPr/>
    </dgm:pt>
    <dgm:pt modelId="{2B7195E3-1B6B-4A02-BDA4-31245BC8DA7A}" type="pres">
      <dgm:prSet presAssocID="{F95401C9-E8F6-4068-8D52-99B614AAB9AE}" presName="parentLeftMargin" presStyleLbl="node1" presStyleIdx="0" presStyleCnt="5"/>
      <dgm:spPr/>
    </dgm:pt>
    <dgm:pt modelId="{3CD8EFDE-75A5-443F-9C50-433C0B6CEF72}" type="pres">
      <dgm:prSet presAssocID="{F95401C9-E8F6-4068-8D52-99B614AAB9A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7A1DBE2-C866-44B8-B5D8-4BF2FBDFA5B8}" type="pres">
      <dgm:prSet presAssocID="{F95401C9-E8F6-4068-8D52-99B614AAB9AE}" presName="negativeSpace" presStyleCnt="0"/>
      <dgm:spPr/>
    </dgm:pt>
    <dgm:pt modelId="{6262B1EF-27A9-49F0-9BA3-67A259D92B66}" type="pres">
      <dgm:prSet presAssocID="{F95401C9-E8F6-4068-8D52-99B614AAB9AE}" presName="childText" presStyleLbl="conFgAcc1" presStyleIdx="1" presStyleCnt="5">
        <dgm:presLayoutVars>
          <dgm:bulletEnabled val="1"/>
        </dgm:presLayoutVars>
      </dgm:prSet>
      <dgm:spPr/>
    </dgm:pt>
    <dgm:pt modelId="{81CFC056-7D0F-4880-82A7-491EB44A497D}" type="pres">
      <dgm:prSet presAssocID="{1EBE4C75-AD81-43F1-8B26-60DE5DD9B1A5}" presName="spaceBetweenRectangles" presStyleCnt="0"/>
      <dgm:spPr/>
    </dgm:pt>
    <dgm:pt modelId="{ABD9CE1E-DFE1-4325-A48E-A4696952CD42}" type="pres">
      <dgm:prSet presAssocID="{580ED961-08DB-4DCC-87C4-0F5056B7B4F4}" presName="parentLin" presStyleCnt="0"/>
      <dgm:spPr/>
    </dgm:pt>
    <dgm:pt modelId="{85450491-5950-4657-BB3F-15EFACCF204F}" type="pres">
      <dgm:prSet presAssocID="{580ED961-08DB-4DCC-87C4-0F5056B7B4F4}" presName="parentLeftMargin" presStyleLbl="node1" presStyleIdx="1" presStyleCnt="5"/>
      <dgm:spPr/>
    </dgm:pt>
    <dgm:pt modelId="{AB38A06C-23FF-41E7-9A71-9568230C0CC7}" type="pres">
      <dgm:prSet presAssocID="{580ED961-08DB-4DCC-87C4-0F5056B7B4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0EC1F95-8ECD-4B96-8B96-D3A8629F30E2}" type="pres">
      <dgm:prSet presAssocID="{580ED961-08DB-4DCC-87C4-0F5056B7B4F4}" presName="negativeSpace" presStyleCnt="0"/>
      <dgm:spPr/>
    </dgm:pt>
    <dgm:pt modelId="{3EB12AF2-2AC5-4267-A5A9-2B99EF540120}" type="pres">
      <dgm:prSet presAssocID="{580ED961-08DB-4DCC-87C4-0F5056B7B4F4}" presName="childText" presStyleLbl="conFgAcc1" presStyleIdx="2" presStyleCnt="5">
        <dgm:presLayoutVars>
          <dgm:bulletEnabled val="1"/>
        </dgm:presLayoutVars>
      </dgm:prSet>
      <dgm:spPr/>
    </dgm:pt>
    <dgm:pt modelId="{1D29253B-5CF6-4331-B89A-ADF72B5838BE}" type="pres">
      <dgm:prSet presAssocID="{00941B58-3ED9-4790-8662-65BD6A5F45E8}" presName="spaceBetweenRectangles" presStyleCnt="0"/>
      <dgm:spPr/>
    </dgm:pt>
    <dgm:pt modelId="{EAA8E4AB-4F97-48CD-88A9-FD3223024F34}" type="pres">
      <dgm:prSet presAssocID="{E22DA57A-DE6F-485F-B824-93F8B9B03BA7}" presName="parentLin" presStyleCnt="0"/>
      <dgm:spPr/>
    </dgm:pt>
    <dgm:pt modelId="{0B3DC1C3-44BF-4F17-893A-5521D9A2BFBF}" type="pres">
      <dgm:prSet presAssocID="{E22DA57A-DE6F-485F-B824-93F8B9B03BA7}" presName="parentLeftMargin" presStyleLbl="node1" presStyleIdx="2" presStyleCnt="5"/>
      <dgm:spPr/>
    </dgm:pt>
    <dgm:pt modelId="{B221F41D-1C95-4D92-BFDC-AAF44E480721}" type="pres">
      <dgm:prSet presAssocID="{E22DA57A-DE6F-485F-B824-93F8B9B03BA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306262F-127E-4FBC-9534-6FABE5BA4775}" type="pres">
      <dgm:prSet presAssocID="{E22DA57A-DE6F-485F-B824-93F8B9B03BA7}" presName="negativeSpace" presStyleCnt="0"/>
      <dgm:spPr/>
    </dgm:pt>
    <dgm:pt modelId="{862490AF-01F9-4AE4-9B11-8AB2C27E334A}" type="pres">
      <dgm:prSet presAssocID="{E22DA57A-DE6F-485F-B824-93F8B9B03BA7}" presName="childText" presStyleLbl="conFgAcc1" presStyleIdx="3" presStyleCnt="5">
        <dgm:presLayoutVars>
          <dgm:bulletEnabled val="1"/>
        </dgm:presLayoutVars>
      </dgm:prSet>
      <dgm:spPr/>
    </dgm:pt>
    <dgm:pt modelId="{E0ACCE38-4558-4983-880D-11BB49E3A7AE}" type="pres">
      <dgm:prSet presAssocID="{52667A76-5EB3-4A40-AB6F-A3D84AAFE317}" presName="spaceBetweenRectangles" presStyleCnt="0"/>
      <dgm:spPr/>
    </dgm:pt>
    <dgm:pt modelId="{2E7FCAFF-0904-4E4B-8A5C-4FA47E685BE9}" type="pres">
      <dgm:prSet presAssocID="{38A54874-DA56-4DC8-8222-2255149495FB}" presName="parentLin" presStyleCnt="0"/>
      <dgm:spPr/>
    </dgm:pt>
    <dgm:pt modelId="{D7265096-A177-4A0A-96E7-DABA725B6D18}" type="pres">
      <dgm:prSet presAssocID="{38A54874-DA56-4DC8-8222-2255149495FB}" presName="parentLeftMargin" presStyleLbl="node1" presStyleIdx="3" presStyleCnt="5"/>
      <dgm:spPr/>
    </dgm:pt>
    <dgm:pt modelId="{AC539F4A-EAE5-45E4-87F1-DAAAAC8C0AC6}" type="pres">
      <dgm:prSet presAssocID="{38A54874-DA56-4DC8-8222-2255149495F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2A3F125-1A3A-4C34-ABC3-FF241203091A}" type="pres">
      <dgm:prSet presAssocID="{38A54874-DA56-4DC8-8222-2255149495FB}" presName="negativeSpace" presStyleCnt="0"/>
      <dgm:spPr/>
    </dgm:pt>
    <dgm:pt modelId="{7E5FAE86-C260-432E-8814-FF64660BB2D3}" type="pres">
      <dgm:prSet presAssocID="{38A54874-DA56-4DC8-8222-2255149495F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0EB5D06-2974-4151-B1BA-E6B0A6F6D7BD}" type="presOf" srcId="{7105B05A-33E6-4AD3-8B81-7ED7059BDDE5}" destId="{6262B1EF-27A9-49F0-9BA3-67A259D92B66}" srcOrd="0" destOrd="0" presId="urn:microsoft.com/office/officeart/2005/8/layout/list1"/>
    <dgm:cxn modelId="{867AC707-C521-4A1C-BDFD-D610A08EF0A3}" srcId="{9EBA22AE-247B-4CF3-BCEC-42C49B137FCE}" destId="{5DCEB42B-A888-4BE9-AE07-EE8720EB9022}" srcOrd="0" destOrd="0" parTransId="{D8A66F90-D99C-4675-B325-2E13F7C79FC5}" sibTransId="{F48DED76-C398-4CA8-AE60-4ED590BD54ED}"/>
    <dgm:cxn modelId="{33FEFF0A-9954-4EBE-9B48-6F4FD409681A}" type="presOf" srcId="{9EBA22AE-247B-4CF3-BCEC-42C49B137FCE}" destId="{3EF4AB31-95B9-458C-A148-C3454981BF03}" srcOrd="0" destOrd="0" presId="urn:microsoft.com/office/officeart/2005/8/layout/list1"/>
    <dgm:cxn modelId="{B3210D0D-C797-4B4A-963C-7E8F0E3B10BB}" type="presOf" srcId="{E22DA57A-DE6F-485F-B824-93F8B9B03BA7}" destId="{B221F41D-1C95-4D92-BFDC-AAF44E480721}" srcOrd="1" destOrd="0" presId="urn:microsoft.com/office/officeart/2005/8/layout/list1"/>
    <dgm:cxn modelId="{D27BAA14-9AEE-4A73-8D7A-7D4960331490}" type="presOf" srcId="{43ACEE2A-C869-412E-AA05-75AA2F4CFFA5}" destId="{5679BCF5-0435-4199-B296-30B68EAC88C8}" srcOrd="0" destOrd="0" presId="urn:microsoft.com/office/officeart/2005/8/layout/list1"/>
    <dgm:cxn modelId="{1B694117-12F9-40AD-98F2-A0F5005D6FE2}" type="presOf" srcId="{580ED961-08DB-4DCC-87C4-0F5056B7B4F4}" destId="{AB38A06C-23FF-41E7-9A71-9568230C0CC7}" srcOrd="1" destOrd="0" presId="urn:microsoft.com/office/officeart/2005/8/layout/list1"/>
    <dgm:cxn modelId="{212FA12F-F45C-40AC-8A9B-0CFF32C9B3B7}" type="presOf" srcId="{38A54874-DA56-4DC8-8222-2255149495FB}" destId="{AC539F4A-EAE5-45E4-87F1-DAAAAC8C0AC6}" srcOrd="1" destOrd="0" presId="urn:microsoft.com/office/officeart/2005/8/layout/list1"/>
    <dgm:cxn modelId="{AC7FDD38-C564-4E6A-BC72-A703B53675E7}" type="presOf" srcId="{F95401C9-E8F6-4068-8D52-99B614AAB9AE}" destId="{2B7195E3-1B6B-4A02-BDA4-31245BC8DA7A}" srcOrd="0" destOrd="0" presId="urn:microsoft.com/office/officeart/2005/8/layout/list1"/>
    <dgm:cxn modelId="{722F045E-62B3-4803-869E-C03E5C64AB79}" srcId="{43ACEE2A-C869-412E-AA05-75AA2F4CFFA5}" destId="{F95401C9-E8F6-4068-8D52-99B614AAB9AE}" srcOrd="1" destOrd="0" parTransId="{6835F645-FB67-4DB4-865A-50619ADF3544}" sibTransId="{1EBE4C75-AD81-43F1-8B26-60DE5DD9B1A5}"/>
    <dgm:cxn modelId="{8D803F64-1941-4CD9-910A-FFCA634C1C2B}" srcId="{43ACEE2A-C869-412E-AA05-75AA2F4CFFA5}" destId="{580ED961-08DB-4DCC-87C4-0F5056B7B4F4}" srcOrd="2" destOrd="0" parTransId="{020E564F-E308-4919-A3C3-D18307E8E025}" sibTransId="{00941B58-3ED9-4790-8662-65BD6A5F45E8}"/>
    <dgm:cxn modelId="{4A58D168-A85F-4866-852B-D7CBDED7F792}" type="presOf" srcId="{9EBA22AE-247B-4CF3-BCEC-42C49B137FCE}" destId="{7C9B26F2-1A6A-4474-A796-BD9308BD2C79}" srcOrd="1" destOrd="0" presId="urn:microsoft.com/office/officeart/2005/8/layout/list1"/>
    <dgm:cxn modelId="{DCF39993-F5D5-4186-95E7-958E8ED31877}" srcId="{F95401C9-E8F6-4068-8D52-99B614AAB9AE}" destId="{7105B05A-33E6-4AD3-8B81-7ED7059BDDE5}" srcOrd="0" destOrd="0" parTransId="{276B5AB9-CF72-4BF7-9C15-3AF89C33CCD1}" sibTransId="{94032824-BB14-49BF-B40D-CE8BDAB5BE0A}"/>
    <dgm:cxn modelId="{D2283ABD-D5FE-4A4C-A60D-AEA6C4520422}" srcId="{43ACEE2A-C869-412E-AA05-75AA2F4CFFA5}" destId="{9EBA22AE-247B-4CF3-BCEC-42C49B137FCE}" srcOrd="0" destOrd="0" parTransId="{C44E71A1-C016-4B55-9117-DE8EAEECA87F}" sibTransId="{E26BCDC3-15C0-4993-85E9-C50FB967FD29}"/>
    <dgm:cxn modelId="{6F108DC3-798E-4550-8EF8-598BAE8E2ABB}" type="presOf" srcId="{E22DA57A-DE6F-485F-B824-93F8B9B03BA7}" destId="{0B3DC1C3-44BF-4F17-893A-5521D9A2BFBF}" srcOrd="0" destOrd="0" presId="urn:microsoft.com/office/officeart/2005/8/layout/list1"/>
    <dgm:cxn modelId="{2E1DE5C5-0A2A-4C0B-84B5-8C1F321EB55C}" type="presOf" srcId="{38A54874-DA56-4DC8-8222-2255149495FB}" destId="{D7265096-A177-4A0A-96E7-DABA725B6D18}" srcOrd="0" destOrd="0" presId="urn:microsoft.com/office/officeart/2005/8/layout/list1"/>
    <dgm:cxn modelId="{796266CC-681A-489D-8709-54ED102F0426}" type="presOf" srcId="{F95401C9-E8F6-4068-8D52-99B614AAB9AE}" destId="{3CD8EFDE-75A5-443F-9C50-433C0B6CEF72}" srcOrd="1" destOrd="0" presId="urn:microsoft.com/office/officeart/2005/8/layout/list1"/>
    <dgm:cxn modelId="{EE8BE2CC-702E-4A71-8CD7-9188B0DA4A15}" srcId="{43ACEE2A-C869-412E-AA05-75AA2F4CFFA5}" destId="{E22DA57A-DE6F-485F-B824-93F8B9B03BA7}" srcOrd="3" destOrd="0" parTransId="{A2FC4204-567F-42CF-A2DB-1E24388B5BAD}" sibTransId="{52667A76-5EB3-4A40-AB6F-A3D84AAFE317}"/>
    <dgm:cxn modelId="{D72334E0-2324-41E0-968A-043404CA4A13}" type="presOf" srcId="{5DCEB42B-A888-4BE9-AE07-EE8720EB9022}" destId="{E4FA0959-A705-45B1-B872-F5F3869AD7A4}" srcOrd="0" destOrd="0" presId="urn:microsoft.com/office/officeart/2005/8/layout/list1"/>
    <dgm:cxn modelId="{962E9CEA-02E7-4525-AE2A-7D06E6E4DC0D}" srcId="{43ACEE2A-C869-412E-AA05-75AA2F4CFFA5}" destId="{38A54874-DA56-4DC8-8222-2255149495FB}" srcOrd="4" destOrd="0" parTransId="{6E693024-E801-4DF6-9994-71C077C1916A}" sibTransId="{281C1DFA-A4DC-432E-8ADD-7838722701EC}"/>
    <dgm:cxn modelId="{59478DFD-9808-4940-8B07-AC8C3FDAA129}" type="presOf" srcId="{580ED961-08DB-4DCC-87C4-0F5056B7B4F4}" destId="{85450491-5950-4657-BB3F-15EFACCF204F}" srcOrd="0" destOrd="0" presId="urn:microsoft.com/office/officeart/2005/8/layout/list1"/>
    <dgm:cxn modelId="{A8BCDFB8-9329-4DE4-A684-A95AFFC1E883}" type="presParOf" srcId="{5679BCF5-0435-4199-B296-30B68EAC88C8}" destId="{53F037CE-863E-4A1D-9B96-7C7E4279C6B1}" srcOrd="0" destOrd="0" presId="urn:microsoft.com/office/officeart/2005/8/layout/list1"/>
    <dgm:cxn modelId="{DADEB947-CC37-4F6D-B964-AF0FDF0418AD}" type="presParOf" srcId="{53F037CE-863E-4A1D-9B96-7C7E4279C6B1}" destId="{3EF4AB31-95B9-458C-A148-C3454981BF03}" srcOrd="0" destOrd="0" presId="urn:microsoft.com/office/officeart/2005/8/layout/list1"/>
    <dgm:cxn modelId="{340FEAB1-D603-4F44-B942-D12718D6A242}" type="presParOf" srcId="{53F037CE-863E-4A1D-9B96-7C7E4279C6B1}" destId="{7C9B26F2-1A6A-4474-A796-BD9308BD2C79}" srcOrd="1" destOrd="0" presId="urn:microsoft.com/office/officeart/2005/8/layout/list1"/>
    <dgm:cxn modelId="{426E19BB-BE63-4290-A24B-F0A232B28304}" type="presParOf" srcId="{5679BCF5-0435-4199-B296-30B68EAC88C8}" destId="{05C1FB28-A8ED-443D-9DC7-EF3C3505DD12}" srcOrd="1" destOrd="0" presId="urn:microsoft.com/office/officeart/2005/8/layout/list1"/>
    <dgm:cxn modelId="{62F022FF-81DE-43C8-8969-0A687DF25B45}" type="presParOf" srcId="{5679BCF5-0435-4199-B296-30B68EAC88C8}" destId="{E4FA0959-A705-45B1-B872-F5F3869AD7A4}" srcOrd="2" destOrd="0" presId="urn:microsoft.com/office/officeart/2005/8/layout/list1"/>
    <dgm:cxn modelId="{382F21F8-600F-4220-B3AF-6BAAB5B4F740}" type="presParOf" srcId="{5679BCF5-0435-4199-B296-30B68EAC88C8}" destId="{411B2B07-1836-4B4E-ACAE-6CC96C417CA0}" srcOrd="3" destOrd="0" presId="urn:microsoft.com/office/officeart/2005/8/layout/list1"/>
    <dgm:cxn modelId="{E9E5BE9A-FE06-433D-8610-EDC0388C460D}" type="presParOf" srcId="{5679BCF5-0435-4199-B296-30B68EAC88C8}" destId="{E64D401C-FD2D-49CD-91E3-04F986C4096A}" srcOrd="4" destOrd="0" presId="urn:microsoft.com/office/officeart/2005/8/layout/list1"/>
    <dgm:cxn modelId="{5E3A0194-E5D2-40B4-935C-A13B38864757}" type="presParOf" srcId="{E64D401C-FD2D-49CD-91E3-04F986C4096A}" destId="{2B7195E3-1B6B-4A02-BDA4-31245BC8DA7A}" srcOrd="0" destOrd="0" presId="urn:microsoft.com/office/officeart/2005/8/layout/list1"/>
    <dgm:cxn modelId="{12D31EB5-A58B-4104-80D0-F215750A18A5}" type="presParOf" srcId="{E64D401C-FD2D-49CD-91E3-04F986C4096A}" destId="{3CD8EFDE-75A5-443F-9C50-433C0B6CEF72}" srcOrd="1" destOrd="0" presId="urn:microsoft.com/office/officeart/2005/8/layout/list1"/>
    <dgm:cxn modelId="{8DBB1F8A-E059-42E5-874D-116D5EB0540B}" type="presParOf" srcId="{5679BCF5-0435-4199-B296-30B68EAC88C8}" destId="{E7A1DBE2-C866-44B8-B5D8-4BF2FBDFA5B8}" srcOrd="5" destOrd="0" presId="urn:microsoft.com/office/officeart/2005/8/layout/list1"/>
    <dgm:cxn modelId="{1C25C694-CDD4-4C24-BBF6-C32779431266}" type="presParOf" srcId="{5679BCF5-0435-4199-B296-30B68EAC88C8}" destId="{6262B1EF-27A9-49F0-9BA3-67A259D92B66}" srcOrd="6" destOrd="0" presId="urn:microsoft.com/office/officeart/2005/8/layout/list1"/>
    <dgm:cxn modelId="{0F74C1CA-2EF1-4D7B-936B-5075F215C11A}" type="presParOf" srcId="{5679BCF5-0435-4199-B296-30B68EAC88C8}" destId="{81CFC056-7D0F-4880-82A7-491EB44A497D}" srcOrd="7" destOrd="0" presId="urn:microsoft.com/office/officeart/2005/8/layout/list1"/>
    <dgm:cxn modelId="{42BB12B8-60F1-4D52-A237-A5A5A8B705FF}" type="presParOf" srcId="{5679BCF5-0435-4199-B296-30B68EAC88C8}" destId="{ABD9CE1E-DFE1-4325-A48E-A4696952CD42}" srcOrd="8" destOrd="0" presId="urn:microsoft.com/office/officeart/2005/8/layout/list1"/>
    <dgm:cxn modelId="{8639419D-BAF1-4221-A1C2-BCD41CB94D5D}" type="presParOf" srcId="{ABD9CE1E-DFE1-4325-A48E-A4696952CD42}" destId="{85450491-5950-4657-BB3F-15EFACCF204F}" srcOrd="0" destOrd="0" presId="urn:microsoft.com/office/officeart/2005/8/layout/list1"/>
    <dgm:cxn modelId="{8E2F88B0-E2C8-432A-9987-B180A6866732}" type="presParOf" srcId="{ABD9CE1E-DFE1-4325-A48E-A4696952CD42}" destId="{AB38A06C-23FF-41E7-9A71-9568230C0CC7}" srcOrd="1" destOrd="0" presId="urn:microsoft.com/office/officeart/2005/8/layout/list1"/>
    <dgm:cxn modelId="{F2A0C5F8-5701-43BC-8448-33B5921387F0}" type="presParOf" srcId="{5679BCF5-0435-4199-B296-30B68EAC88C8}" destId="{E0EC1F95-8ECD-4B96-8B96-D3A8629F30E2}" srcOrd="9" destOrd="0" presId="urn:microsoft.com/office/officeart/2005/8/layout/list1"/>
    <dgm:cxn modelId="{D147C173-07F3-490D-A88D-76C6526EAD8E}" type="presParOf" srcId="{5679BCF5-0435-4199-B296-30B68EAC88C8}" destId="{3EB12AF2-2AC5-4267-A5A9-2B99EF540120}" srcOrd="10" destOrd="0" presId="urn:microsoft.com/office/officeart/2005/8/layout/list1"/>
    <dgm:cxn modelId="{564C17EC-2C4E-4CF5-B5BE-0F7AC894C2D7}" type="presParOf" srcId="{5679BCF5-0435-4199-B296-30B68EAC88C8}" destId="{1D29253B-5CF6-4331-B89A-ADF72B5838BE}" srcOrd="11" destOrd="0" presId="urn:microsoft.com/office/officeart/2005/8/layout/list1"/>
    <dgm:cxn modelId="{BF010B74-B211-4B7B-A39C-376C9FDC9171}" type="presParOf" srcId="{5679BCF5-0435-4199-B296-30B68EAC88C8}" destId="{EAA8E4AB-4F97-48CD-88A9-FD3223024F34}" srcOrd="12" destOrd="0" presId="urn:microsoft.com/office/officeart/2005/8/layout/list1"/>
    <dgm:cxn modelId="{8D515C56-8F23-4879-82D1-227A0F297BE6}" type="presParOf" srcId="{EAA8E4AB-4F97-48CD-88A9-FD3223024F34}" destId="{0B3DC1C3-44BF-4F17-893A-5521D9A2BFBF}" srcOrd="0" destOrd="0" presId="urn:microsoft.com/office/officeart/2005/8/layout/list1"/>
    <dgm:cxn modelId="{C5803901-01AB-45F4-96E3-8D1A9E943D88}" type="presParOf" srcId="{EAA8E4AB-4F97-48CD-88A9-FD3223024F34}" destId="{B221F41D-1C95-4D92-BFDC-AAF44E480721}" srcOrd="1" destOrd="0" presId="urn:microsoft.com/office/officeart/2005/8/layout/list1"/>
    <dgm:cxn modelId="{88B34CB7-FD6B-4962-8F2C-E07E43C75CFD}" type="presParOf" srcId="{5679BCF5-0435-4199-B296-30B68EAC88C8}" destId="{3306262F-127E-4FBC-9534-6FABE5BA4775}" srcOrd="13" destOrd="0" presId="urn:microsoft.com/office/officeart/2005/8/layout/list1"/>
    <dgm:cxn modelId="{CF7ACA31-854A-49C3-B802-61B4BFA6DD6B}" type="presParOf" srcId="{5679BCF5-0435-4199-B296-30B68EAC88C8}" destId="{862490AF-01F9-4AE4-9B11-8AB2C27E334A}" srcOrd="14" destOrd="0" presId="urn:microsoft.com/office/officeart/2005/8/layout/list1"/>
    <dgm:cxn modelId="{C4B01760-E80B-49AC-9375-91566D0937D2}" type="presParOf" srcId="{5679BCF5-0435-4199-B296-30B68EAC88C8}" destId="{E0ACCE38-4558-4983-880D-11BB49E3A7AE}" srcOrd="15" destOrd="0" presId="urn:microsoft.com/office/officeart/2005/8/layout/list1"/>
    <dgm:cxn modelId="{B5D124A1-3503-4D5F-AFB6-59A40226049D}" type="presParOf" srcId="{5679BCF5-0435-4199-B296-30B68EAC88C8}" destId="{2E7FCAFF-0904-4E4B-8A5C-4FA47E685BE9}" srcOrd="16" destOrd="0" presId="urn:microsoft.com/office/officeart/2005/8/layout/list1"/>
    <dgm:cxn modelId="{8CC6BF5F-9AE2-4E5E-988A-C458308BC0C4}" type="presParOf" srcId="{2E7FCAFF-0904-4E4B-8A5C-4FA47E685BE9}" destId="{D7265096-A177-4A0A-96E7-DABA725B6D18}" srcOrd="0" destOrd="0" presId="urn:microsoft.com/office/officeart/2005/8/layout/list1"/>
    <dgm:cxn modelId="{A55ABE3B-056D-4A28-BD11-AB9FA73E2ACB}" type="presParOf" srcId="{2E7FCAFF-0904-4E4B-8A5C-4FA47E685BE9}" destId="{AC539F4A-EAE5-45E4-87F1-DAAAAC8C0AC6}" srcOrd="1" destOrd="0" presId="urn:microsoft.com/office/officeart/2005/8/layout/list1"/>
    <dgm:cxn modelId="{51D11FBC-E49B-429B-87E2-E858A3BCB4EE}" type="presParOf" srcId="{5679BCF5-0435-4199-B296-30B68EAC88C8}" destId="{52A3F125-1A3A-4C34-ABC3-FF241203091A}" srcOrd="17" destOrd="0" presId="urn:microsoft.com/office/officeart/2005/8/layout/list1"/>
    <dgm:cxn modelId="{58F51E5A-8BCE-4B61-91BE-D44FC9CE1880}" type="presParOf" srcId="{5679BCF5-0435-4199-B296-30B68EAC88C8}" destId="{7E5FAE86-C260-432E-8814-FF64660BB2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8F5EC4-B668-45B7-8EE7-C4437A0488F3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267B1C6C-AAA2-419B-8AB7-92945958C11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Input Edge image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E73440-3174-413C-B7DC-327EDD32D92D}" type="parTrans" cxnId="{1B4B028D-4A92-4C50-BF89-77D5E22FC6A3}">
      <dgm:prSet/>
      <dgm:spPr/>
      <dgm:t>
        <a:bodyPr/>
        <a:lstStyle/>
        <a:p>
          <a:endParaRPr lang="en-IN"/>
        </a:p>
      </dgm:t>
    </dgm:pt>
    <dgm:pt modelId="{B1D842B0-42B9-4D1B-94BB-E8EC19FA1BE9}" type="sibTrans" cxnId="{1B4B028D-4A92-4C50-BF89-77D5E22FC6A3}">
      <dgm:prSet/>
      <dgm:spPr/>
      <dgm:t>
        <a:bodyPr/>
        <a:lstStyle/>
        <a:p>
          <a:endParaRPr lang="en-IN"/>
        </a:p>
      </dgm:t>
    </dgm:pt>
    <dgm:pt modelId="{42F94FCF-10B5-4792-B265-6963680DEC5D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Detection of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 Line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CEFDE3-D950-4E1C-9482-88FDFDB763BE}" type="parTrans" cxnId="{DEF52E5A-1DA1-45E5-AAF0-E2255762372B}">
      <dgm:prSet/>
      <dgm:spPr/>
      <dgm:t>
        <a:bodyPr/>
        <a:lstStyle/>
        <a:p>
          <a:endParaRPr lang="en-IN"/>
        </a:p>
      </dgm:t>
    </dgm:pt>
    <dgm:pt modelId="{95C52769-CED8-4AAD-87BE-877A3A4E778B}" type="sibTrans" cxnId="{DEF52E5A-1DA1-45E5-AAF0-E2255762372B}">
      <dgm:prSet/>
      <dgm:spPr/>
      <dgm:t>
        <a:bodyPr/>
        <a:lstStyle/>
        <a:p>
          <a:endParaRPr lang="en-IN"/>
        </a:p>
      </dgm:t>
    </dgm:pt>
    <dgm:pt modelId="{17C5EC65-12F2-4CBA-8019-FE774AD33A5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Mapping edge points to parametric space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13A70A-87A5-45B1-8DBE-0ACF1DC21B48}" type="parTrans" cxnId="{D475E99A-DB67-4C62-B69D-A901FA6DEF62}">
      <dgm:prSet/>
      <dgm:spPr/>
      <dgm:t>
        <a:bodyPr/>
        <a:lstStyle/>
        <a:p>
          <a:endParaRPr lang="en-IN"/>
        </a:p>
      </dgm:t>
    </dgm:pt>
    <dgm:pt modelId="{5EFFBB69-58AB-4AB6-B5D5-06D2B140921C}" type="sibTrans" cxnId="{D475E99A-DB67-4C62-B69D-A901FA6DEF62}">
      <dgm:prSet/>
      <dgm:spPr/>
      <dgm:t>
        <a:bodyPr/>
        <a:lstStyle/>
        <a:p>
          <a:endParaRPr lang="en-IN"/>
        </a:p>
      </dgm:t>
    </dgm:pt>
    <dgm:pt modelId="{89A38983-91E5-46C7-B89A-4E15485B016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ACUMULATOR 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9697A6-5DF2-4030-ADA2-1755F57513C6}" type="parTrans" cxnId="{B17CDE65-7ABF-45C6-AD5E-7F7E9ADCA2EB}">
      <dgm:prSet/>
      <dgm:spPr/>
      <dgm:t>
        <a:bodyPr/>
        <a:lstStyle/>
        <a:p>
          <a:endParaRPr lang="en-IN"/>
        </a:p>
      </dgm:t>
    </dgm:pt>
    <dgm:pt modelId="{0673F0B5-847E-4032-A5DD-28879FA21EDD}" type="sibTrans" cxnId="{B17CDE65-7ABF-45C6-AD5E-7F7E9ADCA2EB}">
      <dgm:prSet/>
      <dgm:spPr/>
      <dgm:t>
        <a:bodyPr/>
        <a:lstStyle/>
        <a:p>
          <a:endParaRPr lang="en-IN"/>
        </a:p>
      </dgm:t>
    </dgm:pt>
    <dgm:pt modelId="{415EC12E-0524-404F-B551-5DAECFBBA04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Find the point with maximum voting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D3B4E6-65DD-436E-857E-FEB674BE9BC0}" type="parTrans" cxnId="{857A7E7D-182B-48FC-9485-D131F6A1CEB4}">
      <dgm:prSet/>
      <dgm:spPr/>
      <dgm:t>
        <a:bodyPr/>
        <a:lstStyle/>
        <a:p>
          <a:endParaRPr lang="en-IN"/>
        </a:p>
      </dgm:t>
    </dgm:pt>
    <dgm:pt modelId="{CB475737-932A-41AC-985F-46FDC094B338}" type="sibTrans" cxnId="{857A7E7D-182B-48FC-9485-D131F6A1CEB4}">
      <dgm:prSet/>
      <dgm:spPr/>
      <dgm:t>
        <a:bodyPr/>
        <a:lstStyle/>
        <a:p>
          <a:endParaRPr lang="en-IN"/>
        </a:p>
      </dgm:t>
    </dgm:pt>
    <dgm:pt modelId="{738045A1-960C-4A46-8AC5-2F515EB72EE1}" type="pres">
      <dgm:prSet presAssocID="{D58F5EC4-B668-45B7-8EE7-C4437A0488F3}" presName="outerComposite" presStyleCnt="0">
        <dgm:presLayoutVars>
          <dgm:chMax val="5"/>
          <dgm:dir/>
          <dgm:resizeHandles val="exact"/>
        </dgm:presLayoutVars>
      </dgm:prSet>
      <dgm:spPr/>
    </dgm:pt>
    <dgm:pt modelId="{6C8163F0-213E-47B9-AF7D-0306D1346CD6}" type="pres">
      <dgm:prSet presAssocID="{D58F5EC4-B668-45B7-8EE7-C4437A0488F3}" presName="dummyMaxCanvas" presStyleCnt="0">
        <dgm:presLayoutVars/>
      </dgm:prSet>
      <dgm:spPr/>
    </dgm:pt>
    <dgm:pt modelId="{9DD27985-DD5D-4A0E-AFE5-CEF73E3F3BED}" type="pres">
      <dgm:prSet presAssocID="{D58F5EC4-B668-45B7-8EE7-C4437A0488F3}" presName="FiveNodes_1" presStyleLbl="node1" presStyleIdx="0" presStyleCnt="5">
        <dgm:presLayoutVars>
          <dgm:bulletEnabled val="1"/>
        </dgm:presLayoutVars>
      </dgm:prSet>
      <dgm:spPr/>
    </dgm:pt>
    <dgm:pt modelId="{78251320-EC16-488E-9A1F-E7C6809ACCF3}" type="pres">
      <dgm:prSet presAssocID="{D58F5EC4-B668-45B7-8EE7-C4437A0488F3}" presName="FiveNodes_2" presStyleLbl="node1" presStyleIdx="1" presStyleCnt="5">
        <dgm:presLayoutVars>
          <dgm:bulletEnabled val="1"/>
        </dgm:presLayoutVars>
      </dgm:prSet>
      <dgm:spPr/>
    </dgm:pt>
    <dgm:pt modelId="{E987EA0E-5051-43FD-9091-04F7D82EEA7F}" type="pres">
      <dgm:prSet presAssocID="{D58F5EC4-B668-45B7-8EE7-C4437A0488F3}" presName="FiveNodes_3" presStyleLbl="node1" presStyleIdx="2" presStyleCnt="5">
        <dgm:presLayoutVars>
          <dgm:bulletEnabled val="1"/>
        </dgm:presLayoutVars>
      </dgm:prSet>
      <dgm:spPr/>
    </dgm:pt>
    <dgm:pt modelId="{DB932A42-DD70-4D31-AEC3-FB9112B1FEC8}" type="pres">
      <dgm:prSet presAssocID="{D58F5EC4-B668-45B7-8EE7-C4437A0488F3}" presName="FiveNodes_4" presStyleLbl="node1" presStyleIdx="3" presStyleCnt="5">
        <dgm:presLayoutVars>
          <dgm:bulletEnabled val="1"/>
        </dgm:presLayoutVars>
      </dgm:prSet>
      <dgm:spPr/>
    </dgm:pt>
    <dgm:pt modelId="{7242A20C-7790-4E4A-B522-F57AB8C7ACED}" type="pres">
      <dgm:prSet presAssocID="{D58F5EC4-B668-45B7-8EE7-C4437A0488F3}" presName="FiveNodes_5" presStyleLbl="node1" presStyleIdx="4" presStyleCnt="5">
        <dgm:presLayoutVars>
          <dgm:bulletEnabled val="1"/>
        </dgm:presLayoutVars>
      </dgm:prSet>
      <dgm:spPr/>
    </dgm:pt>
    <dgm:pt modelId="{9C7418BA-C893-420B-83BA-EAB007C4AB62}" type="pres">
      <dgm:prSet presAssocID="{D58F5EC4-B668-45B7-8EE7-C4437A0488F3}" presName="FiveConn_1-2" presStyleLbl="fgAccFollowNode1" presStyleIdx="0" presStyleCnt="4">
        <dgm:presLayoutVars>
          <dgm:bulletEnabled val="1"/>
        </dgm:presLayoutVars>
      </dgm:prSet>
      <dgm:spPr/>
    </dgm:pt>
    <dgm:pt modelId="{E49ABE90-98F0-4EA1-AD37-39E38C54C9CB}" type="pres">
      <dgm:prSet presAssocID="{D58F5EC4-B668-45B7-8EE7-C4437A0488F3}" presName="FiveConn_2-3" presStyleLbl="fgAccFollowNode1" presStyleIdx="1" presStyleCnt="4">
        <dgm:presLayoutVars>
          <dgm:bulletEnabled val="1"/>
        </dgm:presLayoutVars>
      </dgm:prSet>
      <dgm:spPr/>
    </dgm:pt>
    <dgm:pt modelId="{0B69AD9A-F17D-4623-A2F4-DC030CEE3CB9}" type="pres">
      <dgm:prSet presAssocID="{D58F5EC4-B668-45B7-8EE7-C4437A0488F3}" presName="FiveConn_3-4" presStyleLbl="fgAccFollowNode1" presStyleIdx="2" presStyleCnt="4">
        <dgm:presLayoutVars>
          <dgm:bulletEnabled val="1"/>
        </dgm:presLayoutVars>
      </dgm:prSet>
      <dgm:spPr/>
    </dgm:pt>
    <dgm:pt modelId="{D840114D-3E35-458F-98F5-B4A8C2840FEB}" type="pres">
      <dgm:prSet presAssocID="{D58F5EC4-B668-45B7-8EE7-C4437A0488F3}" presName="FiveConn_4-5" presStyleLbl="fgAccFollowNode1" presStyleIdx="3" presStyleCnt="4">
        <dgm:presLayoutVars>
          <dgm:bulletEnabled val="1"/>
        </dgm:presLayoutVars>
      </dgm:prSet>
      <dgm:spPr/>
    </dgm:pt>
    <dgm:pt modelId="{691FECDC-2B20-489F-B4C1-CBB1974677C4}" type="pres">
      <dgm:prSet presAssocID="{D58F5EC4-B668-45B7-8EE7-C4437A0488F3}" presName="FiveNodes_1_text" presStyleLbl="node1" presStyleIdx="4" presStyleCnt="5">
        <dgm:presLayoutVars>
          <dgm:bulletEnabled val="1"/>
        </dgm:presLayoutVars>
      </dgm:prSet>
      <dgm:spPr/>
    </dgm:pt>
    <dgm:pt modelId="{9A075D5D-2B0C-4D50-B5B9-C18C7ADEBD32}" type="pres">
      <dgm:prSet presAssocID="{D58F5EC4-B668-45B7-8EE7-C4437A0488F3}" presName="FiveNodes_2_text" presStyleLbl="node1" presStyleIdx="4" presStyleCnt="5">
        <dgm:presLayoutVars>
          <dgm:bulletEnabled val="1"/>
        </dgm:presLayoutVars>
      </dgm:prSet>
      <dgm:spPr/>
    </dgm:pt>
    <dgm:pt modelId="{9ED10486-43FD-4A8E-A246-F53BCBAE43D1}" type="pres">
      <dgm:prSet presAssocID="{D58F5EC4-B668-45B7-8EE7-C4437A0488F3}" presName="FiveNodes_3_text" presStyleLbl="node1" presStyleIdx="4" presStyleCnt="5">
        <dgm:presLayoutVars>
          <dgm:bulletEnabled val="1"/>
        </dgm:presLayoutVars>
      </dgm:prSet>
      <dgm:spPr/>
    </dgm:pt>
    <dgm:pt modelId="{CA04EA14-4072-4BF4-8F72-F0A3DE143658}" type="pres">
      <dgm:prSet presAssocID="{D58F5EC4-B668-45B7-8EE7-C4437A0488F3}" presName="FiveNodes_4_text" presStyleLbl="node1" presStyleIdx="4" presStyleCnt="5">
        <dgm:presLayoutVars>
          <dgm:bulletEnabled val="1"/>
        </dgm:presLayoutVars>
      </dgm:prSet>
      <dgm:spPr/>
    </dgm:pt>
    <dgm:pt modelId="{A5EFD69E-6C32-4C1F-9DCF-1A24182286AF}" type="pres">
      <dgm:prSet presAssocID="{D58F5EC4-B668-45B7-8EE7-C4437A0488F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A684C24-C620-4D51-9AE2-733447BFAC37}" type="presOf" srcId="{42F94FCF-10B5-4792-B265-6963680DEC5D}" destId="{7242A20C-7790-4E4A-B522-F57AB8C7ACED}" srcOrd="0" destOrd="0" presId="urn:microsoft.com/office/officeart/2005/8/layout/vProcess5"/>
    <dgm:cxn modelId="{2975862A-598C-436A-829D-E65CE8E66655}" type="presOf" srcId="{42F94FCF-10B5-4792-B265-6963680DEC5D}" destId="{A5EFD69E-6C32-4C1F-9DCF-1A24182286AF}" srcOrd="1" destOrd="0" presId="urn:microsoft.com/office/officeart/2005/8/layout/vProcess5"/>
    <dgm:cxn modelId="{CA5F6A2D-D58A-4827-AE11-742461FC857E}" type="presOf" srcId="{267B1C6C-AAA2-419B-8AB7-92945958C11B}" destId="{9DD27985-DD5D-4A0E-AFE5-CEF73E3F3BED}" srcOrd="0" destOrd="0" presId="urn:microsoft.com/office/officeart/2005/8/layout/vProcess5"/>
    <dgm:cxn modelId="{85B3BA30-9976-4B69-9F77-B9B9C5AC3504}" type="presOf" srcId="{D58F5EC4-B668-45B7-8EE7-C4437A0488F3}" destId="{738045A1-960C-4A46-8AC5-2F515EB72EE1}" srcOrd="0" destOrd="0" presId="urn:microsoft.com/office/officeart/2005/8/layout/vProcess5"/>
    <dgm:cxn modelId="{150BB239-B9B6-4628-8BA3-B9DA12FE9BAF}" type="presOf" srcId="{5EFFBB69-58AB-4AB6-B5D5-06D2B140921C}" destId="{E49ABE90-98F0-4EA1-AD37-39E38C54C9CB}" srcOrd="0" destOrd="0" presId="urn:microsoft.com/office/officeart/2005/8/layout/vProcess5"/>
    <dgm:cxn modelId="{F045B365-9FC4-426E-ADBC-AF156AB841B7}" type="presOf" srcId="{0673F0B5-847E-4032-A5DD-28879FA21EDD}" destId="{0B69AD9A-F17D-4623-A2F4-DC030CEE3CB9}" srcOrd="0" destOrd="0" presId="urn:microsoft.com/office/officeart/2005/8/layout/vProcess5"/>
    <dgm:cxn modelId="{B17CDE65-7ABF-45C6-AD5E-7F7E9ADCA2EB}" srcId="{D58F5EC4-B668-45B7-8EE7-C4437A0488F3}" destId="{89A38983-91E5-46C7-B89A-4E15485B0162}" srcOrd="2" destOrd="0" parTransId="{C19697A6-5DF2-4030-ADA2-1755F57513C6}" sibTransId="{0673F0B5-847E-4032-A5DD-28879FA21EDD}"/>
    <dgm:cxn modelId="{23E44B66-917F-4ABA-A083-C45125D1DF44}" type="presOf" srcId="{89A38983-91E5-46C7-B89A-4E15485B0162}" destId="{9ED10486-43FD-4A8E-A246-F53BCBAE43D1}" srcOrd="1" destOrd="0" presId="urn:microsoft.com/office/officeart/2005/8/layout/vProcess5"/>
    <dgm:cxn modelId="{97E84251-D7BD-41AB-A3BB-F78227524975}" type="presOf" srcId="{89A38983-91E5-46C7-B89A-4E15485B0162}" destId="{E987EA0E-5051-43FD-9091-04F7D82EEA7F}" srcOrd="0" destOrd="0" presId="urn:microsoft.com/office/officeart/2005/8/layout/vProcess5"/>
    <dgm:cxn modelId="{DEF52E5A-1DA1-45E5-AAF0-E2255762372B}" srcId="{D58F5EC4-B668-45B7-8EE7-C4437A0488F3}" destId="{42F94FCF-10B5-4792-B265-6963680DEC5D}" srcOrd="4" destOrd="0" parTransId="{8ACEFDE3-D950-4E1C-9482-88FDFDB763BE}" sibTransId="{95C52769-CED8-4AAD-87BE-877A3A4E778B}"/>
    <dgm:cxn modelId="{857A7E7D-182B-48FC-9485-D131F6A1CEB4}" srcId="{D58F5EC4-B668-45B7-8EE7-C4437A0488F3}" destId="{415EC12E-0524-404F-B551-5DAECFBBA041}" srcOrd="3" destOrd="0" parTransId="{54D3B4E6-65DD-436E-857E-FEB674BE9BC0}" sibTransId="{CB475737-932A-41AC-985F-46FDC094B338}"/>
    <dgm:cxn modelId="{F4AB048C-B6BB-42E0-96E6-2BBF166E1A45}" type="presOf" srcId="{267B1C6C-AAA2-419B-8AB7-92945958C11B}" destId="{691FECDC-2B20-489F-B4C1-CBB1974677C4}" srcOrd="1" destOrd="0" presId="urn:microsoft.com/office/officeart/2005/8/layout/vProcess5"/>
    <dgm:cxn modelId="{1B4B028D-4A92-4C50-BF89-77D5E22FC6A3}" srcId="{D58F5EC4-B668-45B7-8EE7-C4437A0488F3}" destId="{267B1C6C-AAA2-419B-8AB7-92945958C11B}" srcOrd="0" destOrd="0" parTransId="{E0E73440-3174-413C-B7DC-327EDD32D92D}" sibTransId="{B1D842B0-42B9-4D1B-94BB-E8EC19FA1BE9}"/>
    <dgm:cxn modelId="{F22E0399-54F7-46C1-BDF3-D773C0F257F9}" type="presOf" srcId="{415EC12E-0524-404F-B551-5DAECFBBA041}" destId="{CA04EA14-4072-4BF4-8F72-F0A3DE143658}" srcOrd="1" destOrd="0" presId="urn:microsoft.com/office/officeart/2005/8/layout/vProcess5"/>
    <dgm:cxn modelId="{D475E99A-DB67-4C62-B69D-A901FA6DEF62}" srcId="{D58F5EC4-B668-45B7-8EE7-C4437A0488F3}" destId="{17C5EC65-12F2-4CBA-8019-FE774AD33A54}" srcOrd="1" destOrd="0" parTransId="{6E13A70A-87A5-45B1-8DBE-0ACF1DC21B48}" sibTransId="{5EFFBB69-58AB-4AB6-B5D5-06D2B140921C}"/>
    <dgm:cxn modelId="{AFDA78C3-F5C0-42D7-A98C-258ED433E19C}" type="presOf" srcId="{17C5EC65-12F2-4CBA-8019-FE774AD33A54}" destId="{9A075D5D-2B0C-4D50-B5B9-C18C7ADEBD32}" srcOrd="1" destOrd="0" presId="urn:microsoft.com/office/officeart/2005/8/layout/vProcess5"/>
    <dgm:cxn modelId="{5FE09ECB-9F90-4AB3-AF65-CF75050558B2}" type="presOf" srcId="{415EC12E-0524-404F-B551-5DAECFBBA041}" destId="{DB932A42-DD70-4D31-AEC3-FB9112B1FEC8}" srcOrd="0" destOrd="0" presId="urn:microsoft.com/office/officeart/2005/8/layout/vProcess5"/>
    <dgm:cxn modelId="{190829E8-40D1-405F-8B0D-E4944EB8ECA3}" type="presOf" srcId="{17C5EC65-12F2-4CBA-8019-FE774AD33A54}" destId="{78251320-EC16-488E-9A1F-E7C6809ACCF3}" srcOrd="0" destOrd="0" presId="urn:microsoft.com/office/officeart/2005/8/layout/vProcess5"/>
    <dgm:cxn modelId="{C12E62F4-13F6-4FDD-BAE0-083C45E81419}" type="presOf" srcId="{B1D842B0-42B9-4D1B-94BB-E8EC19FA1BE9}" destId="{9C7418BA-C893-420B-83BA-EAB007C4AB62}" srcOrd="0" destOrd="0" presId="urn:microsoft.com/office/officeart/2005/8/layout/vProcess5"/>
    <dgm:cxn modelId="{0D9064F8-542D-4C20-862B-9C6CEDACDFDE}" type="presOf" srcId="{CB475737-932A-41AC-985F-46FDC094B338}" destId="{D840114D-3E35-458F-98F5-B4A8C2840FEB}" srcOrd="0" destOrd="0" presId="urn:microsoft.com/office/officeart/2005/8/layout/vProcess5"/>
    <dgm:cxn modelId="{CCD0E975-4132-41E8-87AF-FE2CA5AEBE51}" type="presParOf" srcId="{738045A1-960C-4A46-8AC5-2F515EB72EE1}" destId="{6C8163F0-213E-47B9-AF7D-0306D1346CD6}" srcOrd="0" destOrd="0" presId="urn:microsoft.com/office/officeart/2005/8/layout/vProcess5"/>
    <dgm:cxn modelId="{BEDFAFD7-0592-4829-89C6-6C6B971E0EEF}" type="presParOf" srcId="{738045A1-960C-4A46-8AC5-2F515EB72EE1}" destId="{9DD27985-DD5D-4A0E-AFE5-CEF73E3F3BED}" srcOrd="1" destOrd="0" presId="urn:microsoft.com/office/officeart/2005/8/layout/vProcess5"/>
    <dgm:cxn modelId="{A834D156-8241-4233-AD1D-8D5D7B5065BE}" type="presParOf" srcId="{738045A1-960C-4A46-8AC5-2F515EB72EE1}" destId="{78251320-EC16-488E-9A1F-E7C6809ACCF3}" srcOrd="2" destOrd="0" presId="urn:microsoft.com/office/officeart/2005/8/layout/vProcess5"/>
    <dgm:cxn modelId="{44CDB420-19F1-4F41-8C6F-B097E345B6B4}" type="presParOf" srcId="{738045A1-960C-4A46-8AC5-2F515EB72EE1}" destId="{E987EA0E-5051-43FD-9091-04F7D82EEA7F}" srcOrd="3" destOrd="0" presId="urn:microsoft.com/office/officeart/2005/8/layout/vProcess5"/>
    <dgm:cxn modelId="{774A3256-3C7F-441B-83D6-601B51DD1F66}" type="presParOf" srcId="{738045A1-960C-4A46-8AC5-2F515EB72EE1}" destId="{DB932A42-DD70-4D31-AEC3-FB9112B1FEC8}" srcOrd="4" destOrd="0" presId="urn:microsoft.com/office/officeart/2005/8/layout/vProcess5"/>
    <dgm:cxn modelId="{F11261CA-1D08-4B66-8AAA-B6C8D8CD8C8B}" type="presParOf" srcId="{738045A1-960C-4A46-8AC5-2F515EB72EE1}" destId="{7242A20C-7790-4E4A-B522-F57AB8C7ACED}" srcOrd="5" destOrd="0" presId="urn:microsoft.com/office/officeart/2005/8/layout/vProcess5"/>
    <dgm:cxn modelId="{CBF2183B-9C17-40AF-AF83-38B5AA4F02C1}" type="presParOf" srcId="{738045A1-960C-4A46-8AC5-2F515EB72EE1}" destId="{9C7418BA-C893-420B-83BA-EAB007C4AB62}" srcOrd="6" destOrd="0" presId="urn:microsoft.com/office/officeart/2005/8/layout/vProcess5"/>
    <dgm:cxn modelId="{29FDD334-17C7-47D9-91AF-FC39A5211158}" type="presParOf" srcId="{738045A1-960C-4A46-8AC5-2F515EB72EE1}" destId="{E49ABE90-98F0-4EA1-AD37-39E38C54C9CB}" srcOrd="7" destOrd="0" presId="urn:microsoft.com/office/officeart/2005/8/layout/vProcess5"/>
    <dgm:cxn modelId="{06E7391A-69D3-4F90-8482-52704C69523B}" type="presParOf" srcId="{738045A1-960C-4A46-8AC5-2F515EB72EE1}" destId="{0B69AD9A-F17D-4623-A2F4-DC030CEE3CB9}" srcOrd="8" destOrd="0" presId="urn:microsoft.com/office/officeart/2005/8/layout/vProcess5"/>
    <dgm:cxn modelId="{CDEBA53E-2E5F-4DDD-9629-1175BE88A9FF}" type="presParOf" srcId="{738045A1-960C-4A46-8AC5-2F515EB72EE1}" destId="{D840114D-3E35-458F-98F5-B4A8C2840FEB}" srcOrd="9" destOrd="0" presId="urn:microsoft.com/office/officeart/2005/8/layout/vProcess5"/>
    <dgm:cxn modelId="{79EE6A32-72C5-43D9-A23D-5F469D62AD14}" type="presParOf" srcId="{738045A1-960C-4A46-8AC5-2F515EB72EE1}" destId="{691FECDC-2B20-489F-B4C1-CBB1974677C4}" srcOrd="10" destOrd="0" presId="urn:microsoft.com/office/officeart/2005/8/layout/vProcess5"/>
    <dgm:cxn modelId="{592FEB16-F110-44A4-92EE-950293B0D406}" type="presParOf" srcId="{738045A1-960C-4A46-8AC5-2F515EB72EE1}" destId="{9A075D5D-2B0C-4D50-B5B9-C18C7ADEBD32}" srcOrd="11" destOrd="0" presId="urn:microsoft.com/office/officeart/2005/8/layout/vProcess5"/>
    <dgm:cxn modelId="{30BE43C1-BDAB-4029-9032-948FE8A5EFE6}" type="presParOf" srcId="{738045A1-960C-4A46-8AC5-2F515EB72EE1}" destId="{9ED10486-43FD-4A8E-A246-F53BCBAE43D1}" srcOrd="12" destOrd="0" presId="urn:microsoft.com/office/officeart/2005/8/layout/vProcess5"/>
    <dgm:cxn modelId="{109330EC-9DB2-4B42-9133-2AD01CB34FFE}" type="presParOf" srcId="{738045A1-960C-4A46-8AC5-2F515EB72EE1}" destId="{CA04EA14-4072-4BF4-8F72-F0A3DE143658}" srcOrd="13" destOrd="0" presId="urn:microsoft.com/office/officeart/2005/8/layout/vProcess5"/>
    <dgm:cxn modelId="{A38C9BC2-9CBC-44CC-AF91-97EB3C8E6D21}" type="presParOf" srcId="{738045A1-960C-4A46-8AC5-2F515EB72EE1}" destId="{A5EFD69E-6C32-4C1F-9DCF-1A24182286A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89650-4E8F-4316-ACE1-B969D3EB1881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Input image</a:t>
          </a:r>
        </a:p>
      </dsp:txBody>
      <dsp:txXfrm>
        <a:off x="31015" y="2268266"/>
        <a:ext cx="1506815" cy="882133"/>
      </dsp:txXfrm>
    </dsp:sp>
    <dsp:sp modelId="{4BDD29A6-0EB4-41B5-B930-C71F3DDC036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21445" y="2593142"/>
        <a:ext cx="231757" cy="232382"/>
      </dsp:txXfrm>
    </dsp:sp>
    <dsp:sp modelId="{CE0CAB79-1E0E-4167-9881-54F72510D3BA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Edge detection</a:t>
          </a:r>
        </a:p>
      </dsp:txBody>
      <dsp:txXfrm>
        <a:off x="2217400" y="2268266"/>
        <a:ext cx="1506815" cy="882133"/>
      </dsp:txXfrm>
    </dsp:sp>
    <dsp:sp modelId="{2334FB28-0DCC-4941-AEA1-A7094AA471D9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907829" y="2593142"/>
        <a:ext cx="231757" cy="232382"/>
      </dsp:txXfrm>
    </dsp:sp>
    <dsp:sp modelId="{5570C174-CB05-402B-B317-4F8EECD6E7C8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Hough transform</a:t>
          </a:r>
        </a:p>
      </dsp:txBody>
      <dsp:txXfrm>
        <a:off x="4403784" y="2268266"/>
        <a:ext cx="1506815" cy="882133"/>
      </dsp:txXfrm>
    </dsp:sp>
    <dsp:sp modelId="{ED1CA7D7-D873-4E58-BB73-FDBD97802AA5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6094214" y="2593142"/>
        <a:ext cx="231757" cy="232382"/>
      </dsp:txXfrm>
    </dsp:sp>
    <dsp:sp modelId="{EBEA8DA2-848F-41C2-AF4F-70D3F5F3EFDE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Output Image</a:t>
          </a:r>
        </a:p>
      </dsp:txBody>
      <dsp:txXfrm>
        <a:off x="6590168" y="2268266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A0959-A705-45B1-B872-F5F3869AD7A4}">
      <dsp:nvSpPr>
        <dsp:cNvPr id="0" name=""/>
        <dsp:cNvSpPr/>
      </dsp:nvSpPr>
      <dsp:spPr>
        <a:xfrm>
          <a:off x="0" y="364230"/>
          <a:ext cx="8952701" cy="765450"/>
        </a:xfrm>
        <a:prstGeom prst="rect">
          <a:avLst/>
        </a:prstGeom>
        <a:solidFill>
          <a:schemeClr val="tx1">
            <a:alpha val="9000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829" tIns="374904" rIns="69482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Using Gaussian operator </a:t>
          </a:r>
          <a:endParaRPr lang="en-IN" sz="1800" kern="1200" dirty="0"/>
        </a:p>
      </dsp:txBody>
      <dsp:txXfrm>
        <a:off x="0" y="364230"/>
        <a:ext cx="8952701" cy="765450"/>
      </dsp:txXfrm>
    </dsp:sp>
    <dsp:sp modelId="{7C9B26F2-1A6A-4474-A796-BD9308BD2C79}">
      <dsp:nvSpPr>
        <dsp:cNvPr id="0" name=""/>
        <dsp:cNvSpPr/>
      </dsp:nvSpPr>
      <dsp:spPr>
        <a:xfrm>
          <a:off x="447635" y="86624"/>
          <a:ext cx="62668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874" tIns="0" rIns="2368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Noise Reduction 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574" y="112563"/>
        <a:ext cx="6215012" cy="479482"/>
      </dsp:txXfrm>
    </dsp:sp>
    <dsp:sp modelId="{6262B1EF-27A9-49F0-9BA3-67A259D92B66}">
      <dsp:nvSpPr>
        <dsp:cNvPr id="0" name=""/>
        <dsp:cNvSpPr/>
      </dsp:nvSpPr>
      <dsp:spPr>
        <a:xfrm>
          <a:off x="0" y="1480634"/>
          <a:ext cx="8952701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829" tIns="374904" rIns="69482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Using Sobel operator </a:t>
          </a:r>
          <a:endParaRPr lang="en-IN" sz="1800" kern="1200" dirty="0"/>
        </a:p>
      </dsp:txBody>
      <dsp:txXfrm>
        <a:off x="0" y="1480634"/>
        <a:ext cx="8952701" cy="765450"/>
      </dsp:txXfrm>
    </dsp:sp>
    <dsp:sp modelId="{3CD8EFDE-75A5-443F-9C50-433C0B6CEF72}">
      <dsp:nvSpPr>
        <dsp:cNvPr id="0" name=""/>
        <dsp:cNvSpPr/>
      </dsp:nvSpPr>
      <dsp:spPr>
        <a:xfrm>
          <a:off x="447635" y="1214954"/>
          <a:ext cx="62668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874" tIns="0" rIns="2368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Edge detection </a:t>
          </a:r>
          <a:endParaRPr lang="en-IN" sz="1800" kern="1200" dirty="0"/>
        </a:p>
      </dsp:txBody>
      <dsp:txXfrm>
        <a:off x="473574" y="1240893"/>
        <a:ext cx="6215012" cy="479482"/>
      </dsp:txXfrm>
    </dsp:sp>
    <dsp:sp modelId="{3EB12AF2-2AC5-4267-A5A9-2B99EF540120}">
      <dsp:nvSpPr>
        <dsp:cNvPr id="0" name=""/>
        <dsp:cNvSpPr/>
      </dsp:nvSpPr>
      <dsp:spPr>
        <a:xfrm>
          <a:off x="0" y="2608964"/>
          <a:ext cx="89527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8A06C-23FF-41E7-9A71-9568230C0CC7}">
      <dsp:nvSpPr>
        <dsp:cNvPr id="0" name=""/>
        <dsp:cNvSpPr/>
      </dsp:nvSpPr>
      <dsp:spPr>
        <a:xfrm>
          <a:off x="447635" y="2343284"/>
          <a:ext cx="62668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874" tIns="0" rIns="2368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Non – maximum suppression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574" y="2369223"/>
        <a:ext cx="6215012" cy="479482"/>
      </dsp:txXfrm>
    </dsp:sp>
    <dsp:sp modelId="{862490AF-01F9-4AE4-9B11-8AB2C27E334A}">
      <dsp:nvSpPr>
        <dsp:cNvPr id="0" name=""/>
        <dsp:cNvSpPr/>
      </dsp:nvSpPr>
      <dsp:spPr>
        <a:xfrm>
          <a:off x="0" y="3425444"/>
          <a:ext cx="89527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1F41D-1C95-4D92-BFDC-AAF44E480721}">
      <dsp:nvSpPr>
        <dsp:cNvPr id="0" name=""/>
        <dsp:cNvSpPr/>
      </dsp:nvSpPr>
      <dsp:spPr>
        <a:xfrm>
          <a:off x="447635" y="3159764"/>
          <a:ext cx="62668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874" tIns="0" rIns="2368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Double Thresholding 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574" y="3185703"/>
        <a:ext cx="6215012" cy="479482"/>
      </dsp:txXfrm>
    </dsp:sp>
    <dsp:sp modelId="{7E5FAE86-C260-432E-8814-FF64660BB2D3}">
      <dsp:nvSpPr>
        <dsp:cNvPr id="0" name=""/>
        <dsp:cNvSpPr/>
      </dsp:nvSpPr>
      <dsp:spPr>
        <a:xfrm>
          <a:off x="0" y="4241924"/>
          <a:ext cx="89527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39F4A-EAE5-45E4-87F1-DAAAAC8C0AC6}">
      <dsp:nvSpPr>
        <dsp:cNvPr id="0" name=""/>
        <dsp:cNvSpPr/>
      </dsp:nvSpPr>
      <dsp:spPr>
        <a:xfrm>
          <a:off x="447635" y="3976244"/>
          <a:ext cx="626689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874" tIns="0" rIns="2368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Hysteresis Edge tracking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574" y="4002183"/>
        <a:ext cx="621501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27985-DD5D-4A0E-AFE5-CEF73E3F3BED}">
      <dsp:nvSpPr>
        <dsp:cNvPr id="0" name=""/>
        <dsp:cNvSpPr/>
      </dsp:nvSpPr>
      <dsp:spPr>
        <a:xfrm>
          <a:off x="0" y="0"/>
          <a:ext cx="5002058" cy="664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 Edge image 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73" y="19473"/>
        <a:ext cx="4206824" cy="625922"/>
      </dsp:txXfrm>
    </dsp:sp>
    <dsp:sp modelId="{78251320-EC16-488E-9A1F-E7C6809ACCF3}">
      <dsp:nvSpPr>
        <dsp:cNvPr id="0" name=""/>
        <dsp:cNvSpPr/>
      </dsp:nvSpPr>
      <dsp:spPr>
        <a:xfrm>
          <a:off x="373530" y="757211"/>
          <a:ext cx="5002058" cy="664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Mapping edge points to parametric space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003" y="776684"/>
        <a:ext cx="4157417" cy="625922"/>
      </dsp:txXfrm>
    </dsp:sp>
    <dsp:sp modelId="{E987EA0E-5051-43FD-9091-04F7D82EEA7F}">
      <dsp:nvSpPr>
        <dsp:cNvPr id="0" name=""/>
        <dsp:cNvSpPr/>
      </dsp:nvSpPr>
      <dsp:spPr>
        <a:xfrm>
          <a:off x="747060" y="1514422"/>
          <a:ext cx="5002058" cy="664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ACUMULATOR 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533" y="1533895"/>
        <a:ext cx="4157417" cy="625922"/>
      </dsp:txXfrm>
    </dsp:sp>
    <dsp:sp modelId="{DB932A42-DD70-4D31-AEC3-FB9112B1FEC8}">
      <dsp:nvSpPr>
        <dsp:cNvPr id="0" name=""/>
        <dsp:cNvSpPr/>
      </dsp:nvSpPr>
      <dsp:spPr>
        <a:xfrm>
          <a:off x="1120591" y="2271634"/>
          <a:ext cx="5002058" cy="664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Find the point with maximum voting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40064" y="2291107"/>
        <a:ext cx="4157417" cy="625922"/>
      </dsp:txXfrm>
    </dsp:sp>
    <dsp:sp modelId="{7242A20C-7790-4E4A-B522-F57AB8C7ACED}">
      <dsp:nvSpPr>
        <dsp:cNvPr id="0" name=""/>
        <dsp:cNvSpPr/>
      </dsp:nvSpPr>
      <dsp:spPr>
        <a:xfrm>
          <a:off x="1494121" y="3028845"/>
          <a:ext cx="5002058" cy="6648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Detection of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Line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13594" y="3048318"/>
        <a:ext cx="4157417" cy="625922"/>
      </dsp:txXfrm>
    </dsp:sp>
    <dsp:sp modelId="{9C7418BA-C893-420B-83BA-EAB007C4AB62}">
      <dsp:nvSpPr>
        <dsp:cNvPr id="0" name=""/>
        <dsp:cNvSpPr/>
      </dsp:nvSpPr>
      <dsp:spPr>
        <a:xfrm>
          <a:off x="4569894" y="485723"/>
          <a:ext cx="432164" cy="4321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667131" y="485723"/>
        <a:ext cx="237690" cy="325203"/>
      </dsp:txXfrm>
    </dsp:sp>
    <dsp:sp modelId="{E49ABE90-98F0-4EA1-AD37-39E38C54C9CB}">
      <dsp:nvSpPr>
        <dsp:cNvPr id="0" name=""/>
        <dsp:cNvSpPr/>
      </dsp:nvSpPr>
      <dsp:spPr>
        <a:xfrm>
          <a:off x="4943424" y="1242934"/>
          <a:ext cx="432164" cy="4321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040661" y="1242934"/>
        <a:ext cx="237690" cy="325203"/>
      </dsp:txXfrm>
    </dsp:sp>
    <dsp:sp modelId="{0B69AD9A-F17D-4623-A2F4-DC030CEE3CB9}">
      <dsp:nvSpPr>
        <dsp:cNvPr id="0" name=""/>
        <dsp:cNvSpPr/>
      </dsp:nvSpPr>
      <dsp:spPr>
        <a:xfrm>
          <a:off x="5316954" y="1989064"/>
          <a:ext cx="432164" cy="4321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414191" y="1989064"/>
        <a:ext cx="237690" cy="325203"/>
      </dsp:txXfrm>
    </dsp:sp>
    <dsp:sp modelId="{D840114D-3E35-458F-98F5-B4A8C2840FEB}">
      <dsp:nvSpPr>
        <dsp:cNvPr id="0" name=""/>
        <dsp:cNvSpPr/>
      </dsp:nvSpPr>
      <dsp:spPr>
        <a:xfrm>
          <a:off x="5690485" y="2753663"/>
          <a:ext cx="432164" cy="4321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787722" y="2753663"/>
        <a:ext cx="237690" cy="325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24575,'4'5'0,"6"0"0,6 1 0,0-2-8191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4:0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4:1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4:15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6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0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7:35:1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88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999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26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7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43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89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6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9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9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0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0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08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18" Type="http://schemas.openxmlformats.org/officeDocument/2006/relationships/customXml" Target="../ink/ink12.xml"/><Relationship Id="rId3" Type="http://schemas.openxmlformats.org/officeDocument/2006/relationships/image" Target="../media/image20.wmf"/><Relationship Id="rId21" Type="http://schemas.openxmlformats.org/officeDocument/2006/relationships/customXml" Target="../ink/ink14.xml"/><Relationship Id="rId7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" Type="http://schemas.openxmlformats.org/officeDocument/2006/relationships/oleObject" Target="../embeddings/oleObject1.bin"/><Relationship Id="rId16" Type="http://schemas.openxmlformats.org/officeDocument/2006/relationships/customXml" Target="../ink/ink10.xml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5.xml"/><Relationship Id="rId15" Type="http://schemas.openxmlformats.org/officeDocument/2006/relationships/customXml" Target="../ink/ink9.xml"/><Relationship Id="rId10" Type="http://schemas.openxmlformats.org/officeDocument/2006/relationships/customXml" Target="../ink/ink4.xml"/><Relationship Id="rId19" Type="http://schemas.openxmlformats.org/officeDocument/2006/relationships/customXml" Target="../ink/ink13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customXml" Target="../ink/ink8.xml"/><Relationship Id="rId22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customXml" Target="../ink/ink17.xml"/><Relationship Id="rId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CSP.2014.6949962" TargetMode="External"/><Relationship Id="rId2" Type="http://schemas.openxmlformats.org/officeDocument/2006/relationships/hyperlink" Target="https://ieeexplore.ieee.org/document/694996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09/TPAMI.2021.3077129" TargetMode="External"/><Relationship Id="rId4" Type="http://schemas.openxmlformats.org/officeDocument/2006/relationships/hyperlink" Target="https://ieeexplore.ieee.org/document/942220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CE37C3-2ED0-4F62-B913-117F6ED7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37" y="2531717"/>
            <a:ext cx="2794637" cy="3315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75778C-ECEC-69B1-5261-7ACC9261872D}"/>
              </a:ext>
            </a:extLst>
          </p:cNvPr>
          <p:cNvSpPr txBox="1"/>
          <p:nvPr/>
        </p:nvSpPr>
        <p:spPr>
          <a:xfrm>
            <a:off x="5380650" y="3124742"/>
            <a:ext cx="68113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tman"/>
                <a:cs typeface="Times New Roman" panose="02020603050405020304" pitchFamily="18" charset="0"/>
              </a:rPr>
              <a:t>Department of Electronics and Communication Engineering </a:t>
            </a:r>
          </a:p>
          <a:p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EC6421D Digital Image </a:t>
            </a:r>
            <a:r>
              <a:rPr lang="en-IN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fr-F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Naman Jain(M220327EC)</a:t>
            </a:r>
          </a:p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Shubham loni(M220305EC)</a:t>
            </a:r>
            <a:endParaRPr lang="en-IN" sz="2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0EF43-DA56-F689-8664-228AA7A7DE8D}"/>
              </a:ext>
            </a:extLst>
          </p:cNvPr>
          <p:cNvSpPr txBox="1"/>
          <p:nvPr/>
        </p:nvSpPr>
        <p:spPr>
          <a:xfrm>
            <a:off x="845137" y="1010828"/>
            <a:ext cx="103142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Line detection through Hough transform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256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13B7-F2A8-0F95-0010-E5FA8018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-65314"/>
            <a:ext cx="9404723" cy="1135224"/>
          </a:xfrm>
        </p:spPr>
        <p:txBody>
          <a:bodyPr/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4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Double Thresholding and Hysteresis:</a:t>
            </a:r>
            <a:br>
              <a:rPr lang="en-IN" sz="1800" b="0" i="0" u="none" strike="noStrike" baseline="0" dirty="0">
                <a:solidFill>
                  <a:srgbClr val="252525"/>
                </a:solidFill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ECB72-0002-E0B1-31EB-8F5BA8A1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55" y="1069910"/>
            <a:ext cx="8946541" cy="3623388"/>
          </a:xfrm>
        </p:spPr>
        <p:txBody>
          <a:bodyPr>
            <a:normAutofit fontScale="25000" lnSpcReduction="20000"/>
          </a:bodyPr>
          <a:lstStyle/>
          <a:p>
            <a:pPr algn="just"/>
            <a:r>
              <a:rPr lang="en-IN" sz="9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N" sz="9600" dirty="0">
                <a:latin typeface="Times New Roman" panose="02020603050405020304" pitchFamily="18" charset="0"/>
              </a:rPr>
              <a:t>Here  we are taking Double Thresholding instead of standard way of threshold.</a:t>
            </a:r>
          </a:p>
          <a:p>
            <a:pPr algn="just"/>
            <a:r>
              <a:rPr lang="en-US" sz="9600" b="0" i="0" u="none" strike="noStrike" baseline="0" dirty="0">
                <a:latin typeface="Times New Roman" panose="02020603050405020304" pitchFamily="18" charset="0"/>
              </a:rPr>
              <a:t>The double threshold step aims at identifying 3 kind of pixels :strong ,weak and non relevant .</a:t>
            </a:r>
          </a:p>
          <a:p>
            <a:pPr algn="just"/>
            <a:r>
              <a:rPr lang="en-US" sz="9600" b="1" dirty="0">
                <a:latin typeface="Times New Roman" panose="02020603050405020304" pitchFamily="18" charset="0"/>
              </a:rPr>
              <a:t>Strong</a:t>
            </a:r>
            <a:r>
              <a:rPr lang="en-US" sz="9600" dirty="0">
                <a:latin typeface="Times New Roman" panose="02020603050405020304" pitchFamily="18" charset="0"/>
              </a:rPr>
              <a:t>:- pixels having intensities so high that they are surely contribute to final edge. </a:t>
            </a:r>
          </a:p>
          <a:p>
            <a:pPr algn="just"/>
            <a:r>
              <a:rPr lang="en-US" sz="9600" b="1" dirty="0">
                <a:latin typeface="Times New Roman" panose="02020603050405020304" pitchFamily="18" charset="0"/>
              </a:rPr>
              <a:t>Weak</a:t>
            </a:r>
            <a:r>
              <a:rPr lang="en-US" sz="9600" dirty="0">
                <a:latin typeface="Times New Roman" panose="02020603050405020304" pitchFamily="18" charset="0"/>
              </a:rPr>
              <a:t>:- pixels having intensities so low , that is not enough to be consider as strong ones but yet not small enough to be consider non-relevant to be an edge.</a:t>
            </a:r>
          </a:p>
          <a:p>
            <a:pPr algn="just"/>
            <a:r>
              <a:rPr lang="en-US" sz="9600" b="0" i="0" u="none" strike="noStrike" baseline="0" dirty="0">
                <a:latin typeface="Times New Roman" panose="02020603050405020304" pitchFamily="18" charset="0"/>
              </a:rPr>
              <a:t>Other pixels are consider to be non-relevant to the edge</a:t>
            </a:r>
            <a:r>
              <a:rPr lang="en-US" sz="50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endParaRPr lang="en-US" sz="24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3E5D2-205F-8E7F-0ACC-948F7EC8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38" y="4789715"/>
            <a:ext cx="7532715" cy="19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D68AF-379B-D9E0-2167-9CFC393C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Image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34B0C-F3D6-C791-0783-71AA3A85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79624"/>
            <a:ext cx="10615937" cy="4397242"/>
          </a:xfrm>
        </p:spPr>
      </p:pic>
    </p:spTree>
    <p:extLst>
      <p:ext uri="{BB962C8B-B14F-4D97-AF65-F5344CB8AC3E}">
        <p14:creationId xmlns:p14="http://schemas.microsoft.com/office/powerpoint/2010/main" val="28036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A9668A-4AEC-D0CC-1901-19FE574FC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1412" y="327514"/>
            <a:ext cx="9905998" cy="147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ja-JP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Hough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D154-0061-1372-DD73-8E7E17D8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7687"/>
            <a:ext cx="7648025" cy="3629424"/>
          </a:xfrm>
        </p:spPr>
        <p:txBody>
          <a:bodyPr>
            <a:normAutofit/>
          </a:bodyPr>
          <a:lstStyle/>
          <a:p>
            <a:pPr lvl="2"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Elegant method for direct object recognition</a:t>
            </a:r>
          </a:p>
          <a:p>
            <a:pPr marL="0" indent="0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2">
              <a:buFontTx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need not be connected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Tx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Complete object need not be visible</a:t>
            </a:r>
          </a:p>
          <a:p>
            <a:pPr lvl="2">
              <a:buFontTx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Tx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Idea: Edges VOTE for the possible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35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ED19-95D8-3BE2-DCE9-EAF34800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 Hough transform: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B69759-FE4A-3FC8-EC29-FECF3AAC8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1975"/>
              </p:ext>
            </p:extLst>
          </p:nvPr>
        </p:nvGraphicFramePr>
        <p:xfrm>
          <a:off x="1724090" y="1853248"/>
          <a:ext cx="6496180" cy="369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3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D27985-DD5D-4A0E-AFE5-CEF73E3F3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7418BA-C893-420B-83BA-EAB007C4A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251320-EC16-488E-9A1F-E7C6809ACC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9ABE90-98F0-4EA1-AD37-39E38C54C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87EA0E-5051-43FD-9091-04F7D82EE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B69AD9A-F17D-4623-A2F4-DC030CEE3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932A42-DD70-4D31-AEC3-FB9112B1F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40114D-3E35-458F-98F5-B4A8C2840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242A20C-7790-4E4A-B522-F57AB8C7A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AB9-1ED4-4974-1D1F-3961BC05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4237"/>
          </a:xfrm>
        </p:spPr>
        <p:txBody>
          <a:bodyPr/>
          <a:lstStyle/>
          <a:p>
            <a:r>
              <a:rPr lang="en-IN" sz="4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Hough Transform: Concept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A7F345-D00A-0A1B-E2C7-13EEE067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83" y="2324032"/>
            <a:ext cx="8892026" cy="4001412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428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54C0-5E7F-D3A1-EECB-7D3E518F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0" y="355325"/>
            <a:ext cx="9905998" cy="877888"/>
          </a:xfrm>
        </p:spPr>
        <p:txBody>
          <a:bodyPr/>
          <a:lstStyle/>
          <a:p>
            <a:r>
              <a:rPr lang="en-US" alt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Grouping Problem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F64975-CBFC-DA62-5774-7FD0FCED8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710" y="41070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8E05F7-62AF-AB3A-5BE2-3F66D55A4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10" y="35736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A72276-BDA8-104E-7873-8C970058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10" y="2735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0176AD-C1AB-89E1-2A30-19B63E08B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10" y="15162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DA7E5A-3D87-E26A-4235-E681FB2B6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10" y="4640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DF250B-E6E1-088A-A4F6-2BCBE88C8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0110" y="5402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315B5C-2869-D04C-10CC-447C2C081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10" y="47166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823633-3F7E-DB04-1630-CB94E9B6D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110" y="22020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358556-184B-8148-7C02-F0F1A3641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110" y="32688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E52DA-3CCD-85B6-66EF-484BF0F4A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510" y="48690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2B3B0D-8E76-5BB4-342A-046C0C882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910" y="33450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933BBC-6F3C-7721-C7F9-190A1361D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10" y="3497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8A7E85-D3CA-FBCD-3D93-77DBE2BEA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10" y="50976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4BE4B7-549F-5189-6C4D-6B7ADD50D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10" y="38022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8C0965-1FE8-0D94-8687-85D810B47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10" y="28878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F9ABD5-5E07-CD0F-D6FE-E02D72317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5310" y="4640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434ED8-7F63-2A3D-DD03-E9558B344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10" y="2354425"/>
            <a:ext cx="166396" cy="1749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7CBBE023-A5F5-FBB3-4A9C-B8E438976A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9306" y="1059025"/>
            <a:ext cx="5029200" cy="487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98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09 -0.31319 L 0.00508 -0.01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A635-E138-6092-8762-E1EBDB47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Straight Line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89">
            <a:extLst>
              <a:ext uri="{FF2B5EF4-FFF2-40B4-BE49-F238E27FC236}">
                <a16:creationId xmlns:a16="http://schemas.microsoft.com/office/drawing/2014/main" id="{2B6F66CD-7788-D268-9C94-66BBCCA0EBE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88" y="3078192"/>
            <a:ext cx="3043237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92">
            <a:extLst>
              <a:ext uri="{FF2B5EF4-FFF2-40B4-BE49-F238E27FC236}">
                <a16:creationId xmlns:a16="http://schemas.microsoft.com/office/drawing/2014/main" id="{9A1E0A0F-00BA-8877-4D83-BED178A4A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988" y="3564333"/>
            <a:ext cx="170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 dirty="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 dirty="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 dirty="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 dirty="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 dirty="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FACAF-B319-2A23-5F8D-EFC586171F73}"/>
              </a:ext>
            </a:extLst>
          </p:cNvPr>
          <p:cNvSpPr txBox="1"/>
          <p:nvPr/>
        </p:nvSpPr>
        <p:spPr>
          <a:xfrm>
            <a:off x="5205641" y="4770963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Freeform 88">
            <a:extLst>
              <a:ext uri="{FF2B5EF4-FFF2-40B4-BE49-F238E27FC236}">
                <a16:creationId xmlns:a16="http://schemas.microsoft.com/office/drawing/2014/main" id="{A58815B2-E7DC-2322-2392-4B3816A41628}"/>
              </a:ext>
            </a:extLst>
          </p:cNvPr>
          <p:cNvSpPr>
            <a:spLocks/>
          </p:cNvSpPr>
          <p:nvPr/>
        </p:nvSpPr>
        <p:spPr bwMode="auto">
          <a:xfrm>
            <a:off x="5290426" y="4599811"/>
            <a:ext cx="1651000" cy="381000"/>
          </a:xfrm>
          <a:custGeom>
            <a:avLst/>
            <a:gdLst>
              <a:gd name="T0" fmla="*/ 0 w 696"/>
              <a:gd name="T1" fmla="*/ 894 h 894"/>
              <a:gd name="T2" fmla="*/ 163 w 696"/>
              <a:gd name="T3" fmla="*/ 748 h 894"/>
              <a:gd name="T4" fmla="*/ 198 w 696"/>
              <a:gd name="T5" fmla="*/ 508 h 894"/>
              <a:gd name="T6" fmla="*/ 258 w 696"/>
              <a:gd name="T7" fmla="*/ 310 h 894"/>
              <a:gd name="T8" fmla="*/ 507 w 696"/>
              <a:gd name="T9" fmla="*/ 258 h 894"/>
              <a:gd name="T10" fmla="*/ 696 w 696"/>
              <a:gd name="T11" fmla="*/ 0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6" h="894">
                <a:moveTo>
                  <a:pt x="0" y="894"/>
                </a:moveTo>
                <a:cubicBezTo>
                  <a:pt x="22" y="856"/>
                  <a:pt x="124" y="811"/>
                  <a:pt x="163" y="748"/>
                </a:cubicBezTo>
                <a:cubicBezTo>
                  <a:pt x="196" y="684"/>
                  <a:pt x="182" y="581"/>
                  <a:pt x="198" y="508"/>
                </a:cubicBezTo>
                <a:cubicBezTo>
                  <a:pt x="210" y="415"/>
                  <a:pt x="219" y="362"/>
                  <a:pt x="258" y="310"/>
                </a:cubicBezTo>
                <a:cubicBezTo>
                  <a:pt x="313" y="137"/>
                  <a:pt x="422" y="265"/>
                  <a:pt x="507" y="258"/>
                </a:cubicBezTo>
                <a:cubicBezTo>
                  <a:pt x="550" y="198"/>
                  <a:pt x="696" y="109"/>
                  <a:pt x="696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Oval 90">
            <a:extLst>
              <a:ext uri="{FF2B5EF4-FFF2-40B4-BE49-F238E27FC236}">
                <a16:creationId xmlns:a16="http://schemas.microsoft.com/office/drawing/2014/main" id="{D7F8EE71-A2F2-D309-C15D-FFF640147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869" y="4147010"/>
            <a:ext cx="122238" cy="1222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id="{4A0B5EBE-DCEE-572E-C05F-65A9026E8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096" y="4992781"/>
            <a:ext cx="104030" cy="7205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Text Box 68">
            <a:extLst>
              <a:ext uri="{FF2B5EF4-FFF2-40B4-BE49-F238E27FC236}">
                <a16:creationId xmlns:a16="http://schemas.microsoft.com/office/drawing/2014/main" id="{A4C5A61F-2E1F-4F93-2C86-275AD07C7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2380144"/>
            <a:ext cx="572293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point 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line the following equation applies: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Therefore: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79">
                <a:extLst>
                  <a:ext uri="{FF2B5EF4-FFF2-40B4-BE49-F238E27FC236}">
                    <a16:creationId xmlns:a16="http://schemas.microsoft.com/office/drawing/2014/main" id="{C507D7F5-A392-23DF-064D-03C7AAF1242B}"/>
                  </a:ext>
                </a:extLst>
              </p:cNvPr>
              <p:cNvSpPr txBox="1"/>
              <p:nvPr/>
            </p:nvSpPr>
            <p:spPr bwMode="auto">
              <a:xfrm>
                <a:off x="879475" y="4249738"/>
                <a:ext cx="2152974" cy="14326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br>
                  <a:rPr lang="en-I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br>
                  <a:rPr lang="en-I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bject 79">
                <a:extLst>
                  <a:ext uri="{FF2B5EF4-FFF2-40B4-BE49-F238E27FC236}">
                    <a16:creationId xmlns:a16="http://schemas.microsoft.com/office/drawing/2014/main" id="{C507D7F5-A392-23DF-064D-03C7AAF12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9475" y="4249738"/>
                <a:ext cx="2152974" cy="1432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E236-8EFD-BC51-F9B4-1DD32519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Lines over a single point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37464-B655-3C24-75FD-BC0FA35A6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40" y="2252662"/>
            <a:ext cx="3822474" cy="3541714"/>
          </a:xfrm>
        </p:spPr>
        <p:txBody>
          <a:bodyPr/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pair (m , b) defines a distinct straight line containing the point 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58A2BB6-B38D-9839-232B-7D6A054F700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91" y="1907381"/>
            <a:ext cx="3043237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C266A46-7081-1AD2-C8E8-E975D4594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366" y="3404394"/>
            <a:ext cx="900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bg2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(x,y)</a:t>
            </a: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58795600-8496-00FA-5A23-2D1ABA2353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57191" y="2974181"/>
            <a:ext cx="1092200" cy="18732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Line 13">
            <a:extLst>
              <a:ext uri="{FF2B5EF4-FFF2-40B4-BE49-F238E27FC236}">
                <a16:creationId xmlns:a16="http://schemas.microsoft.com/office/drawing/2014/main" id="{824216CD-D00F-DC96-6164-7548C7B82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9316" y="2904331"/>
            <a:ext cx="1874837" cy="137318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3E9C464B-DCBD-E121-427E-8110876BD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82653" y="3021806"/>
            <a:ext cx="41275" cy="14954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ECE89FC-8F48-88AB-31E3-890A4D843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8066" y="3677444"/>
            <a:ext cx="1962150" cy="31115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49FA84D1-3CCC-EE3B-7FBC-7105F10E3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553" y="3804444"/>
            <a:ext cx="122238" cy="1222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3DC61779-D012-D826-894E-E1DA1235E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653" y="2567781"/>
            <a:ext cx="1458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y=m</a:t>
            </a:r>
            <a:r>
              <a:rPr lang="en-US" altLang="en-US" sz="2400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en-US" altLang="en-US" sz="2400" b="1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2400" b="1" i="1" baseline="-25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4403B7AE-DC15-29D4-7575-AC744B86EC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1991" y="2993231"/>
            <a:ext cx="1773237" cy="23336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0BBE9B5D-C261-6D00-5022-B3D07290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6791" y="1707356"/>
            <a:ext cx="144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b="1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y=m</a:t>
            </a:r>
            <a:r>
              <a:rPr lang="en-US" altLang="en-US" sz="2400" b="1" i="1" baseline="-25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1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en-US" altLang="en-US" sz="2400" b="1" i="1" baseline="-25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D518BF15-0D71-D040-8C18-F511D52667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28703" y="2162969"/>
            <a:ext cx="1406525" cy="925512"/>
          </a:xfrm>
          <a:prstGeom prst="line">
            <a:avLst/>
          </a:prstGeom>
          <a:noFill/>
          <a:ln w="28575">
            <a:solidFill>
              <a:schemeClr val="accent3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5915A4AC-EB93-9789-0680-62BE1A93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516" y="4023519"/>
            <a:ext cx="1649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y=m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en-US" altLang="en-US" sz="2400" b="1" i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7F84D4C1-ED5F-4842-DF83-BF64F9295581}"/>
              </a:ext>
            </a:extLst>
          </p:cNvPr>
          <p:cNvSpPr>
            <a:spLocks/>
          </p:cNvSpPr>
          <p:nvPr/>
        </p:nvSpPr>
        <p:spPr bwMode="auto">
          <a:xfrm>
            <a:off x="6226791" y="4272756"/>
            <a:ext cx="1987550" cy="344488"/>
          </a:xfrm>
          <a:custGeom>
            <a:avLst/>
            <a:gdLst>
              <a:gd name="T0" fmla="*/ 0 w 487"/>
              <a:gd name="T1" fmla="*/ 0 h 165"/>
              <a:gd name="T2" fmla="*/ 287 w 487"/>
              <a:gd name="T3" fmla="*/ 140 h 165"/>
              <a:gd name="T4" fmla="*/ 487 w 487"/>
              <a:gd name="T5" fmla="*/ 14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7" h="165">
                <a:moveTo>
                  <a:pt x="0" y="0"/>
                </a:moveTo>
                <a:cubicBezTo>
                  <a:pt x="112" y="62"/>
                  <a:pt x="206" y="115"/>
                  <a:pt x="287" y="140"/>
                </a:cubicBezTo>
                <a:cubicBezTo>
                  <a:pt x="368" y="165"/>
                  <a:pt x="445" y="146"/>
                  <a:pt x="487" y="148"/>
                </a:cubicBezTo>
              </a:path>
            </a:pathLst>
          </a:custGeom>
          <a:noFill/>
          <a:ln w="2857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C14CB57C-A5CD-8CDD-57B2-FB3579DE83A9}"/>
              </a:ext>
            </a:extLst>
          </p:cNvPr>
          <p:cNvSpPr>
            <a:spLocks/>
          </p:cNvSpPr>
          <p:nvPr/>
        </p:nvSpPr>
        <p:spPr bwMode="auto">
          <a:xfrm>
            <a:off x="9143028" y="3456781"/>
            <a:ext cx="1462088" cy="382588"/>
          </a:xfrm>
          <a:custGeom>
            <a:avLst/>
            <a:gdLst>
              <a:gd name="T0" fmla="*/ 457 w 457"/>
              <a:gd name="T1" fmla="*/ 0 h 241"/>
              <a:gd name="T2" fmla="*/ 137 w 457"/>
              <a:gd name="T3" fmla="*/ 69 h 241"/>
              <a:gd name="T4" fmla="*/ 0 w 457"/>
              <a:gd name="T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7" h="241">
                <a:moveTo>
                  <a:pt x="457" y="0"/>
                </a:moveTo>
                <a:cubicBezTo>
                  <a:pt x="404" y="11"/>
                  <a:pt x="213" y="29"/>
                  <a:pt x="137" y="69"/>
                </a:cubicBezTo>
                <a:cubicBezTo>
                  <a:pt x="61" y="109"/>
                  <a:pt x="29" y="205"/>
                  <a:pt x="0" y="241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029421D0-BF54-F885-AB16-772F7C87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7653" y="2904331"/>
            <a:ext cx="144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b="1" i="1" dirty="0">
                <a:solidFill>
                  <a:srgbClr val="D73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y=m</a:t>
            </a:r>
            <a:r>
              <a:rPr lang="en-US" altLang="en-US" sz="2400" b="1" i="1" baseline="-25000" dirty="0">
                <a:solidFill>
                  <a:srgbClr val="D73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400" b="1" i="1" dirty="0">
                <a:solidFill>
                  <a:srgbClr val="D73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en-US" altLang="en-US" sz="2400" b="1" i="1" baseline="-25000" dirty="0">
                <a:solidFill>
                  <a:srgbClr val="D739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816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6B51-D419-EC88-97BD-6B44F3C6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Parameter Plane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BA03-6381-C237-EFF9-42D8D1B4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94" y="2335520"/>
            <a:ext cx="4222413" cy="376125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point in the (x,y) space(image plane) is mapped to a straight line in the (m ,b) space (parameter plane).</a:t>
            </a:r>
          </a:p>
          <a:p>
            <a:pPr algn="just"/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straight line in the (x,y) space (image plane) is mapped to the intersection point of the lines corresponding to its points, in the (</a:t>
            </a:r>
            <a:r>
              <a:rPr lang="en-US" alt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m.b</a:t>
            </a: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space (parameter plane).</a:t>
            </a:r>
            <a:endParaRPr lang="en-US" altLang="en-US" sz="4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EE5EFB63-0681-FFC5-BBAD-39D84211AEA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50" y="2335520"/>
            <a:ext cx="3140075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reeform 9">
            <a:extLst>
              <a:ext uri="{FF2B5EF4-FFF2-40B4-BE49-F238E27FC236}">
                <a16:creationId xmlns:a16="http://schemas.microsoft.com/office/drawing/2014/main" id="{94E1A49C-4540-95AD-C7FB-362563EBF67F}"/>
              </a:ext>
            </a:extLst>
          </p:cNvPr>
          <p:cNvSpPr>
            <a:spLocks/>
          </p:cNvSpPr>
          <p:nvPr/>
        </p:nvSpPr>
        <p:spPr bwMode="auto">
          <a:xfrm>
            <a:off x="11147231" y="4561195"/>
            <a:ext cx="949325" cy="738188"/>
          </a:xfrm>
          <a:custGeom>
            <a:avLst/>
            <a:gdLst>
              <a:gd name="T0" fmla="*/ 34 w 598"/>
              <a:gd name="T1" fmla="*/ 0 h 465"/>
              <a:gd name="T2" fmla="*/ 13 w 598"/>
              <a:gd name="T3" fmla="*/ 126 h 465"/>
              <a:gd name="T4" fmla="*/ 154 w 598"/>
              <a:gd name="T5" fmla="*/ 213 h 465"/>
              <a:gd name="T6" fmla="*/ 157 w 598"/>
              <a:gd name="T7" fmla="*/ 330 h 465"/>
              <a:gd name="T8" fmla="*/ 577 w 598"/>
              <a:gd name="T9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8" h="465">
                <a:moveTo>
                  <a:pt x="34" y="0"/>
                </a:moveTo>
                <a:cubicBezTo>
                  <a:pt x="18" y="71"/>
                  <a:pt x="21" y="74"/>
                  <a:pt x="13" y="126"/>
                </a:cubicBezTo>
                <a:cubicBezTo>
                  <a:pt x="0" y="196"/>
                  <a:pt x="159" y="174"/>
                  <a:pt x="154" y="213"/>
                </a:cubicBezTo>
                <a:cubicBezTo>
                  <a:pt x="130" y="349"/>
                  <a:pt x="148" y="348"/>
                  <a:pt x="157" y="330"/>
                </a:cubicBezTo>
                <a:cubicBezTo>
                  <a:pt x="151" y="377"/>
                  <a:pt x="598" y="380"/>
                  <a:pt x="577" y="465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AB7CE715-C01C-4113-5567-499139CD354A}"/>
              </a:ext>
            </a:extLst>
          </p:cNvPr>
          <p:cNvSpPr>
            <a:spLocks/>
          </p:cNvSpPr>
          <p:nvPr/>
        </p:nvSpPr>
        <p:spPr bwMode="auto">
          <a:xfrm rot="7895613" flipH="1" flipV="1">
            <a:off x="10795600" y="3461852"/>
            <a:ext cx="596900" cy="125412"/>
          </a:xfrm>
          <a:custGeom>
            <a:avLst/>
            <a:gdLst>
              <a:gd name="T0" fmla="*/ 0 w 421"/>
              <a:gd name="T1" fmla="*/ 310 h 310"/>
              <a:gd name="T2" fmla="*/ 51 w 421"/>
              <a:gd name="T3" fmla="*/ 224 h 310"/>
              <a:gd name="T4" fmla="*/ 112 w 421"/>
              <a:gd name="T5" fmla="*/ 146 h 310"/>
              <a:gd name="T6" fmla="*/ 370 w 421"/>
              <a:gd name="T7" fmla="*/ 103 h 310"/>
              <a:gd name="T8" fmla="*/ 421 w 421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1" h="310">
                <a:moveTo>
                  <a:pt x="0" y="310"/>
                </a:moveTo>
                <a:cubicBezTo>
                  <a:pt x="9" y="269"/>
                  <a:pt x="21" y="254"/>
                  <a:pt x="51" y="224"/>
                </a:cubicBezTo>
                <a:cubicBezTo>
                  <a:pt x="62" y="182"/>
                  <a:pt x="76" y="169"/>
                  <a:pt x="112" y="146"/>
                </a:cubicBezTo>
                <a:cubicBezTo>
                  <a:pt x="163" y="68"/>
                  <a:pt x="291" y="106"/>
                  <a:pt x="370" y="103"/>
                </a:cubicBezTo>
                <a:cubicBezTo>
                  <a:pt x="410" y="76"/>
                  <a:pt x="421" y="49"/>
                  <a:pt x="421" y="0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1FE613A-FF43-16DD-6F31-10B690954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681" y="2787958"/>
            <a:ext cx="1909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 =-mx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+y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0" name="Line 14">
            <a:extLst>
              <a:ext uri="{FF2B5EF4-FFF2-40B4-BE49-F238E27FC236}">
                <a16:creationId xmlns:a16="http://schemas.microsoft.com/office/drawing/2014/main" id="{7C598211-AB87-21C8-533D-8B1F18A71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5669" y="2541895"/>
            <a:ext cx="3057525" cy="215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15">
            <a:extLst>
              <a:ext uri="{FF2B5EF4-FFF2-40B4-BE49-F238E27FC236}">
                <a16:creationId xmlns:a16="http://schemas.microsoft.com/office/drawing/2014/main" id="{208544E3-77D4-EC70-5360-A8E18BF65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2019" y="2532370"/>
            <a:ext cx="3065462" cy="219233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16">
            <a:extLst>
              <a:ext uri="{FF2B5EF4-FFF2-40B4-BE49-F238E27FC236}">
                <a16:creationId xmlns:a16="http://schemas.microsoft.com/office/drawing/2014/main" id="{6242FDBE-6885-4FBF-41BA-B2E9ABE6F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0431" y="2438708"/>
            <a:ext cx="3028950" cy="2616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Oval 17">
            <a:extLst>
              <a:ext uri="{FF2B5EF4-FFF2-40B4-BE49-F238E27FC236}">
                <a16:creationId xmlns:a16="http://schemas.microsoft.com/office/drawing/2014/main" id="{C6411596-953E-1257-F270-848710B56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744" y="2843520"/>
            <a:ext cx="287337" cy="2603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95F81F55-BA9D-8992-2391-9B09579E6944}"/>
              </a:ext>
            </a:extLst>
          </p:cNvPr>
          <p:cNvSpPr>
            <a:spLocks/>
          </p:cNvSpPr>
          <p:nvPr/>
        </p:nvSpPr>
        <p:spPr bwMode="auto">
          <a:xfrm>
            <a:off x="6006906" y="2522845"/>
            <a:ext cx="3208338" cy="1196975"/>
          </a:xfrm>
          <a:custGeom>
            <a:avLst/>
            <a:gdLst>
              <a:gd name="T0" fmla="*/ 0 w 2021"/>
              <a:gd name="T1" fmla="*/ 754 h 754"/>
              <a:gd name="T2" fmla="*/ 911 w 2021"/>
              <a:gd name="T3" fmla="*/ 87 h 754"/>
              <a:gd name="T4" fmla="*/ 2021 w 2021"/>
              <a:gd name="T5" fmla="*/ 231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1" h="754">
                <a:moveTo>
                  <a:pt x="0" y="754"/>
                </a:moveTo>
                <a:cubicBezTo>
                  <a:pt x="152" y="643"/>
                  <a:pt x="574" y="174"/>
                  <a:pt x="911" y="87"/>
                </a:cubicBezTo>
                <a:cubicBezTo>
                  <a:pt x="1248" y="0"/>
                  <a:pt x="1790" y="201"/>
                  <a:pt x="2021" y="231"/>
                </a:cubicBezTo>
              </a:path>
            </a:pathLst>
          </a:custGeom>
          <a:noFill/>
          <a:ln w="57150" cmpd="sng">
            <a:solidFill>
              <a:schemeClr val="bg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id="{9A241930-41C0-BC03-81EB-1C57BF9BD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131" y="3359458"/>
            <a:ext cx="2128838" cy="155575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1ECF879C-6A7A-014E-5C4A-ED16753B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144" y="3408670"/>
            <a:ext cx="122237" cy="1222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69678123-6AD7-E732-1361-6D2115D88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769" y="4286558"/>
            <a:ext cx="122237" cy="1222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1A311B1F-51C7-CBF7-5F53-2E856D1F5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044" y="2984808"/>
            <a:ext cx="170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9" name="Text Box 8">
            <a:extLst>
              <a:ext uri="{FF2B5EF4-FFF2-40B4-BE49-F238E27FC236}">
                <a16:creationId xmlns:a16="http://schemas.microsoft.com/office/drawing/2014/main" id="{F24472BD-4E96-69F4-787E-E2740DE6E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269" y="3818245"/>
            <a:ext cx="900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0" name="Oval 90">
            <a:extLst>
              <a:ext uri="{FF2B5EF4-FFF2-40B4-BE49-F238E27FC236}">
                <a16:creationId xmlns:a16="http://schemas.microsoft.com/office/drawing/2014/main" id="{2F84A9CB-992F-BF2D-E1CC-69A8F5AB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644" y="4638983"/>
            <a:ext cx="122237" cy="1222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1" name="Text Box 91">
            <a:extLst>
              <a:ext uri="{FF2B5EF4-FFF2-40B4-BE49-F238E27FC236}">
                <a16:creationId xmlns:a16="http://schemas.microsoft.com/office/drawing/2014/main" id="{F44F66FE-97A4-FD5D-C380-EE2B23E6B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1144" y="4170670"/>
            <a:ext cx="900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000" b="1" i="1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000" b="1" i="1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2" name="Line 92">
            <a:extLst>
              <a:ext uri="{FF2B5EF4-FFF2-40B4-BE49-F238E27FC236}">
                <a16:creationId xmlns:a16="http://schemas.microsoft.com/office/drawing/2014/main" id="{B2A74FA6-24E3-BDFD-4B62-59A78F3E5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7906" y="2368858"/>
            <a:ext cx="2509838" cy="30511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" name="Freeform 93">
            <a:extLst>
              <a:ext uri="{FF2B5EF4-FFF2-40B4-BE49-F238E27FC236}">
                <a16:creationId xmlns:a16="http://schemas.microsoft.com/office/drawing/2014/main" id="{08F3660A-5A59-B6DD-432A-89549821FD32}"/>
              </a:ext>
            </a:extLst>
          </p:cNvPr>
          <p:cNvSpPr>
            <a:spLocks/>
          </p:cNvSpPr>
          <p:nvPr/>
        </p:nvSpPr>
        <p:spPr bwMode="auto">
          <a:xfrm>
            <a:off x="9659744" y="4153208"/>
            <a:ext cx="638175" cy="825500"/>
          </a:xfrm>
          <a:custGeom>
            <a:avLst/>
            <a:gdLst>
              <a:gd name="T0" fmla="*/ 359 w 402"/>
              <a:gd name="T1" fmla="*/ 0 h 520"/>
              <a:gd name="T2" fmla="*/ 386 w 402"/>
              <a:gd name="T3" fmla="*/ 116 h 520"/>
              <a:gd name="T4" fmla="*/ 209 w 402"/>
              <a:gd name="T5" fmla="*/ 197 h 520"/>
              <a:gd name="T6" fmla="*/ 206 w 402"/>
              <a:gd name="T7" fmla="*/ 305 h 520"/>
              <a:gd name="T8" fmla="*/ 72 w 402"/>
              <a:gd name="T9" fmla="*/ 313 h 520"/>
              <a:gd name="T10" fmla="*/ 0 w 402"/>
              <a:gd name="T11" fmla="*/ 520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2" h="520">
                <a:moveTo>
                  <a:pt x="359" y="0"/>
                </a:moveTo>
                <a:cubicBezTo>
                  <a:pt x="379" y="66"/>
                  <a:pt x="376" y="68"/>
                  <a:pt x="386" y="116"/>
                </a:cubicBezTo>
                <a:cubicBezTo>
                  <a:pt x="402" y="181"/>
                  <a:pt x="203" y="161"/>
                  <a:pt x="209" y="197"/>
                </a:cubicBezTo>
                <a:cubicBezTo>
                  <a:pt x="239" y="322"/>
                  <a:pt x="217" y="321"/>
                  <a:pt x="206" y="305"/>
                </a:cubicBezTo>
                <a:cubicBezTo>
                  <a:pt x="203" y="327"/>
                  <a:pt x="106" y="277"/>
                  <a:pt x="72" y="313"/>
                </a:cubicBezTo>
                <a:cubicBezTo>
                  <a:pt x="38" y="349"/>
                  <a:pt x="15" y="477"/>
                  <a:pt x="0" y="520"/>
                </a:cubicBezTo>
              </a:path>
            </a:pathLst>
          </a:custGeom>
          <a:noFill/>
          <a:ln w="28575" cmpd="sng">
            <a:solidFill>
              <a:srgbClr val="008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4" name="Text Box 94">
            <a:extLst>
              <a:ext uri="{FF2B5EF4-FFF2-40B4-BE49-F238E27FC236}">
                <a16:creationId xmlns:a16="http://schemas.microsoft.com/office/drawing/2014/main" id="{D56B0409-92F3-6F4B-733B-541C5DC7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5219" y="4918383"/>
            <a:ext cx="1417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 =-mx</a:t>
            </a:r>
            <a:r>
              <a:rPr lang="en-US" altLang="en-US" sz="2000" b="1" i="1" baseline="-2500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000" b="1" i="1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+y</a:t>
            </a:r>
            <a:r>
              <a:rPr lang="en-US" altLang="en-US" sz="2000" b="1" i="1" baseline="-2500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EB9E0F-D585-799A-F5CC-95B61B2442FC}"/>
              </a:ext>
            </a:extLst>
          </p:cNvPr>
          <p:cNvSpPr txBox="1"/>
          <p:nvPr/>
        </p:nvSpPr>
        <p:spPr>
          <a:xfrm>
            <a:off x="9808012" y="5727444"/>
            <a:ext cx="28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 =-mx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+y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748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97C7-D3FF-B8E9-AAA5-21AF2006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1" y="142045"/>
            <a:ext cx="9603275" cy="1049235"/>
          </a:xfrm>
        </p:spPr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Accumulator Concept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DF2E-0762-A957-95FB-52D6C691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29" y="1790732"/>
            <a:ext cx="3978837" cy="345061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space (parameter plane) is subdivided in cells.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(x,y) in the original image vote in the (m, b) space for each line passing through it.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votes are summed in an Accumulator</a:t>
            </a:r>
          </a:p>
          <a:p>
            <a:endParaRPr lang="en-IN" dirty="0"/>
          </a:p>
        </p:txBody>
      </p:sp>
      <p:grpSp>
        <p:nvGrpSpPr>
          <p:cNvPr id="4" name="Group 204">
            <a:extLst>
              <a:ext uri="{FF2B5EF4-FFF2-40B4-BE49-F238E27FC236}">
                <a16:creationId xmlns:a16="http://schemas.microsoft.com/office/drawing/2014/main" id="{605576D1-3F5E-F70D-A9CE-4E91F992326B}"/>
              </a:ext>
            </a:extLst>
          </p:cNvPr>
          <p:cNvGrpSpPr>
            <a:grpSpLocks/>
          </p:cNvGrpSpPr>
          <p:nvPr/>
        </p:nvGrpSpPr>
        <p:grpSpPr bwMode="auto">
          <a:xfrm>
            <a:off x="4930648" y="1968759"/>
            <a:ext cx="2981711" cy="3369193"/>
            <a:chOff x="359" y="930"/>
            <a:chExt cx="2554" cy="3032"/>
          </a:xfrm>
        </p:grpSpPr>
        <p:sp>
          <p:nvSpPr>
            <p:cNvPr id="5" name="Rectangle 175">
              <a:extLst>
                <a:ext uri="{FF2B5EF4-FFF2-40B4-BE49-F238E27FC236}">
                  <a16:creationId xmlns:a16="http://schemas.microsoft.com/office/drawing/2014/main" id="{7C04C7B6-1084-76EE-9DD3-8EF56268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" y="1712"/>
              <a:ext cx="252" cy="6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" name="Rectangle 177">
              <a:extLst>
                <a:ext uri="{FF2B5EF4-FFF2-40B4-BE49-F238E27FC236}">
                  <a16:creationId xmlns:a16="http://schemas.microsoft.com/office/drawing/2014/main" id="{21A484FF-F32A-6DF5-10C9-3CCB68F0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" y="1712"/>
              <a:ext cx="261" cy="6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" name="Rectangle 180">
              <a:extLst>
                <a:ext uri="{FF2B5EF4-FFF2-40B4-BE49-F238E27FC236}">
                  <a16:creationId xmlns:a16="http://schemas.microsoft.com/office/drawing/2014/main" id="{49019A73-FA2B-8663-FE3F-A9873F657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8" y="1676"/>
              <a:ext cx="261" cy="6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Rectangle 182">
              <a:extLst>
                <a:ext uri="{FF2B5EF4-FFF2-40B4-BE49-F238E27FC236}">
                  <a16:creationId xmlns:a16="http://schemas.microsoft.com/office/drawing/2014/main" id="{A3AD5D1D-CE03-D2AD-39E5-2A4591C50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712"/>
              <a:ext cx="261" cy="6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Rectangle 184">
              <a:extLst>
                <a:ext uri="{FF2B5EF4-FFF2-40B4-BE49-F238E27FC236}">
                  <a16:creationId xmlns:a16="http://schemas.microsoft.com/office/drawing/2014/main" id="{6D6667CC-82FF-BEDE-6E88-9271712EF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" y="1712"/>
              <a:ext cx="253" cy="6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Rectangle 186">
              <a:extLst>
                <a:ext uri="{FF2B5EF4-FFF2-40B4-BE49-F238E27FC236}">
                  <a16:creationId xmlns:a16="http://schemas.microsoft.com/office/drawing/2014/main" id="{1014DC68-D003-6F19-4FAD-780DBA637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" y="2424"/>
              <a:ext cx="261" cy="77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Rectangle 188">
              <a:extLst>
                <a:ext uri="{FF2B5EF4-FFF2-40B4-BE49-F238E27FC236}">
                  <a16:creationId xmlns:a16="http://schemas.microsoft.com/office/drawing/2014/main" id="{980EEF6A-88B1-8929-C3AA-1EBA59120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2415"/>
              <a:ext cx="261" cy="77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Rectangle 190">
              <a:extLst>
                <a:ext uri="{FF2B5EF4-FFF2-40B4-BE49-F238E27FC236}">
                  <a16:creationId xmlns:a16="http://schemas.microsoft.com/office/drawing/2014/main" id="{900C1794-D507-CE7A-4A54-70B2D4363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415"/>
              <a:ext cx="261" cy="77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Rectangle 192">
              <a:extLst>
                <a:ext uri="{FF2B5EF4-FFF2-40B4-BE49-F238E27FC236}">
                  <a16:creationId xmlns:a16="http://schemas.microsoft.com/office/drawing/2014/main" id="{4F89ABA9-E9B7-2251-88C8-0FF24F221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415"/>
              <a:ext cx="261" cy="77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Rectangle 194">
              <a:extLst>
                <a:ext uri="{FF2B5EF4-FFF2-40B4-BE49-F238E27FC236}">
                  <a16:creationId xmlns:a16="http://schemas.microsoft.com/office/drawing/2014/main" id="{DE873D67-CF36-2094-3A7B-4EF15EF6E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415"/>
              <a:ext cx="261" cy="77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21B1E559-C282-2C06-5F39-3AC5D3D5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Rectangle 30">
              <a:extLst>
                <a:ext uri="{FF2B5EF4-FFF2-40B4-BE49-F238E27FC236}">
                  <a16:creationId xmlns:a16="http://schemas.microsoft.com/office/drawing/2014/main" id="{3D896489-B3E4-6477-73D7-88BC298A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88847F6B-96F7-DBEB-03B3-A6B5F9D8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" name="Rectangle 33">
              <a:extLst>
                <a:ext uri="{FF2B5EF4-FFF2-40B4-BE49-F238E27FC236}">
                  <a16:creationId xmlns:a16="http://schemas.microsoft.com/office/drawing/2014/main" id="{A22E5776-A082-10F5-396A-CC7409DB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" name="Rectangle 34">
              <a:extLst>
                <a:ext uri="{FF2B5EF4-FFF2-40B4-BE49-F238E27FC236}">
                  <a16:creationId xmlns:a16="http://schemas.microsoft.com/office/drawing/2014/main" id="{C5C50733-4E9D-19CC-6DEB-290B630D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949050DC-B7E0-806F-1741-E54DAF8C5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F9F5095F-1AB9-49CA-4D59-31C037501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039DBBA5-5F30-D4A3-277A-1D43555D9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D439487D-82CD-CAB6-C34C-4F88AE97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Rectangle 42">
              <a:extLst>
                <a:ext uri="{FF2B5EF4-FFF2-40B4-BE49-F238E27FC236}">
                  <a16:creationId xmlns:a16="http://schemas.microsoft.com/office/drawing/2014/main" id="{17F8D450-B836-26A0-554C-A390F494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0C6EB9BA-33F3-D18F-77E8-71DBD8703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08B739B1-8EA9-65F6-48E8-0DE189517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E1457180-A3D5-CBA2-5D53-5B4A0BFA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3C945F78-201C-150F-6C04-CC741E8AA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5DB91EBE-A959-41A1-A263-80F73DA8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468E4FBA-3364-FB9C-7890-ED06FA6C9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2C77D27-EADD-9C01-4D12-88ED37AE7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Rectangle 53">
              <a:extLst>
                <a:ext uri="{FF2B5EF4-FFF2-40B4-BE49-F238E27FC236}">
                  <a16:creationId xmlns:a16="http://schemas.microsoft.com/office/drawing/2014/main" id="{11077442-266B-F97E-7DBF-A07D4FA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Rectangle 54">
              <a:extLst>
                <a:ext uri="{FF2B5EF4-FFF2-40B4-BE49-F238E27FC236}">
                  <a16:creationId xmlns:a16="http://schemas.microsoft.com/office/drawing/2014/main" id="{A8E19688-8F4A-D544-8DBC-1BB4900CD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Rectangle 56">
              <a:extLst>
                <a:ext uri="{FF2B5EF4-FFF2-40B4-BE49-F238E27FC236}">
                  <a16:creationId xmlns:a16="http://schemas.microsoft.com/office/drawing/2014/main" id="{5C9EC737-ED4F-748D-080C-F9BAFB0A6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Rectangle 57">
              <a:extLst>
                <a:ext uri="{FF2B5EF4-FFF2-40B4-BE49-F238E27FC236}">
                  <a16:creationId xmlns:a16="http://schemas.microsoft.com/office/drawing/2014/main" id="{D6C0E915-A837-22AA-49F7-A2C022B8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AAA00160-C0E2-B442-04F5-F95B8989A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Rectangle 60">
              <a:extLst>
                <a:ext uri="{FF2B5EF4-FFF2-40B4-BE49-F238E27FC236}">
                  <a16:creationId xmlns:a16="http://schemas.microsoft.com/office/drawing/2014/main" id="{E2850EE9-03E0-8410-A5CD-90758BFC8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" name="Rectangle 61">
              <a:extLst>
                <a:ext uri="{FF2B5EF4-FFF2-40B4-BE49-F238E27FC236}">
                  <a16:creationId xmlns:a16="http://schemas.microsoft.com/office/drawing/2014/main" id="{D67FB53B-0B2B-7BB7-3AE9-35500552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" name="Rectangle 63">
              <a:extLst>
                <a:ext uri="{FF2B5EF4-FFF2-40B4-BE49-F238E27FC236}">
                  <a16:creationId xmlns:a16="http://schemas.microsoft.com/office/drawing/2014/main" id="{E0C5BFD2-BBEA-ADA2-C534-C45FD225F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A5A6982E-7AB2-E708-A11A-FB3A21524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Rectangle 65">
              <a:extLst>
                <a:ext uri="{FF2B5EF4-FFF2-40B4-BE49-F238E27FC236}">
                  <a16:creationId xmlns:a16="http://schemas.microsoft.com/office/drawing/2014/main" id="{7783C75E-C2C8-C051-AEBA-C27AF8D2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2" name="Rectangle 67">
              <a:extLst>
                <a:ext uri="{FF2B5EF4-FFF2-40B4-BE49-F238E27FC236}">
                  <a16:creationId xmlns:a16="http://schemas.microsoft.com/office/drawing/2014/main" id="{B94B9219-7B63-C454-AB47-F9C0A91E3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3" name="Rectangle 68">
              <a:extLst>
                <a:ext uri="{FF2B5EF4-FFF2-40B4-BE49-F238E27FC236}">
                  <a16:creationId xmlns:a16="http://schemas.microsoft.com/office/drawing/2014/main" id="{CAEEC1CF-82ED-C066-CB62-62F60C57A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4" name="Rectangle 70">
              <a:extLst>
                <a:ext uri="{FF2B5EF4-FFF2-40B4-BE49-F238E27FC236}">
                  <a16:creationId xmlns:a16="http://schemas.microsoft.com/office/drawing/2014/main" id="{FDC8EB0A-228D-D7AF-117A-15F5AE12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5" name="Rectangle 71">
              <a:extLst>
                <a:ext uri="{FF2B5EF4-FFF2-40B4-BE49-F238E27FC236}">
                  <a16:creationId xmlns:a16="http://schemas.microsoft.com/office/drawing/2014/main" id="{92AA4273-D7C3-B9C7-4CF2-A58AD7A15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6" name="Rectangle 72">
              <a:extLst>
                <a:ext uri="{FF2B5EF4-FFF2-40B4-BE49-F238E27FC236}">
                  <a16:creationId xmlns:a16="http://schemas.microsoft.com/office/drawing/2014/main" id="{CF67603A-FE66-5683-FC08-25D8E610A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Rectangle 74">
              <a:extLst>
                <a:ext uri="{FF2B5EF4-FFF2-40B4-BE49-F238E27FC236}">
                  <a16:creationId xmlns:a16="http://schemas.microsoft.com/office/drawing/2014/main" id="{BC72879C-5310-532B-A486-F8C2A7A8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" name="Rectangle 75">
              <a:extLst>
                <a:ext uri="{FF2B5EF4-FFF2-40B4-BE49-F238E27FC236}">
                  <a16:creationId xmlns:a16="http://schemas.microsoft.com/office/drawing/2014/main" id="{27A446A0-9426-58DE-B49B-DB15265C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" name="Rectangle 76">
              <a:extLst>
                <a:ext uri="{FF2B5EF4-FFF2-40B4-BE49-F238E27FC236}">
                  <a16:creationId xmlns:a16="http://schemas.microsoft.com/office/drawing/2014/main" id="{FB4A2573-222C-F4D4-63AA-ADAC11F6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Rectangle 78">
              <a:extLst>
                <a:ext uri="{FF2B5EF4-FFF2-40B4-BE49-F238E27FC236}">
                  <a16:creationId xmlns:a16="http://schemas.microsoft.com/office/drawing/2014/main" id="{8E47A063-4C78-6AF9-5EB5-743E5B2A4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Rectangle 79">
              <a:extLst>
                <a:ext uri="{FF2B5EF4-FFF2-40B4-BE49-F238E27FC236}">
                  <a16:creationId xmlns:a16="http://schemas.microsoft.com/office/drawing/2014/main" id="{D133D0C7-41B9-F50A-BE66-7A62FC30D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77C50827-D3D4-1174-3837-7E417C0F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3" name="Rectangle 82">
              <a:extLst>
                <a:ext uri="{FF2B5EF4-FFF2-40B4-BE49-F238E27FC236}">
                  <a16:creationId xmlns:a16="http://schemas.microsoft.com/office/drawing/2014/main" id="{F91B4E31-7E38-3361-DD7A-58643A5B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4" name="Rectangle 83">
              <a:extLst>
                <a:ext uri="{FF2B5EF4-FFF2-40B4-BE49-F238E27FC236}">
                  <a16:creationId xmlns:a16="http://schemas.microsoft.com/office/drawing/2014/main" id="{F80FEB8A-2CBD-39DD-DE51-7D4AA062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Rectangle 85">
              <a:extLst>
                <a:ext uri="{FF2B5EF4-FFF2-40B4-BE49-F238E27FC236}">
                  <a16:creationId xmlns:a16="http://schemas.microsoft.com/office/drawing/2014/main" id="{4940F5E2-90B9-E89A-6771-36A97FD4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6" name="Rectangle 86">
              <a:extLst>
                <a:ext uri="{FF2B5EF4-FFF2-40B4-BE49-F238E27FC236}">
                  <a16:creationId xmlns:a16="http://schemas.microsoft.com/office/drawing/2014/main" id="{53978444-1A59-FD01-0560-6A62EB866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7" name="Rectangle 87">
              <a:extLst>
                <a:ext uri="{FF2B5EF4-FFF2-40B4-BE49-F238E27FC236}">
                  <a16:creationId xmlns:a16="http://schemas.microsoft.com/office/drawing/2014/main" id="{F66E0353-67BA-239C-2182-FB33E9888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" name="Rectangle 89">
              <a:extLst>
                <a:ext uri="{FF2B5EF4-FFF2-40B4-BE49-F238E27FC236}">
                  <a16:creationId xmlns:a16="http://schemas.microsoft.com/office/drawing/2014/main" id="{1E8D2A5A-4D81-293F-3E46-4F93C7FA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9" name="Rectangle 90">
              <a:extLst>
                <a:ext uri="{FF2B5EF4-FFF2-40B4-BE49-F238E27FC236}">
                  <a16:creationId xmlns:a16="http://schemas.microsoft.com/office/drawing/2014/main" id="{31C529E4-6C1C-28CB-3A7E-F7B25935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0" name="Rectangle 92">
              <a:extLst>
                <a:ext uri="{FF2B5EF4-FFF2-40B4-BE49-F238E27FC236}">
                  <a16:creationId xmlns:a16="http://schemas.microsoft.com/office/drawing/2014/main" id="{69E1F13E-500E-4EA2-8245-329B11DDC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" name="Rectangle 93">
              <a:extLst>
                <a:ext uri="{FF2B5EF4-FFF2-40B4-BE49-F238E27FC236}">
                  <a16:creationId xmlns:a16="http://schemas.microsoft.com/office/drawing/2014/main" id="{7E32A9E7-EEE9-37B2-1D0B-CF17F8571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2" name="Rectangle 94">
              <a:extLst>
                <a:ext uri="{FF2B5EF4-FFF2-40B4-BE49-F238E27FC236}">
                  <a16:creationId xmlns:a16="http://schemas.microsoft.com/office/drawing/2014/main" id="{80AED2B7-0A61-64EC-4FC1-74B93501D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0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" name="Rectangle 96">
              <a:extLst>
                <a:ext uri="{FF2B5EF4-FFF2-40B4-BE49-F238E27FC236}">
                  <a16:creationId xmlns:a16="http://schemas.microsoft.com/office/drawing/2014/main" id="{2EEE3B35-7997-07CD-5D0A-F1738CF0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4" name="Rectangle 97">
              <a:extLst>
                <a:ext uri="{FF2B5EF4-FFF2-40B4-BE49-F238E27FC236}">
                  <a16:creationId xmlns:a16="http://schemas.microsoft.com/office/drawing/2014/main" id="{C3BCB364-BEFD-55EE-DABA-D157C0B64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5" name="Rectangle 98">
              <a:extLst>
                <a:ext uri="{FF2B5EF4-FFF2-40B4-BE49-F238E27FC236}">
                  <a16:creationId xmlns:a16="http://schemas.microsoft.com/office/drawing/2014/main" id="{F15E4E2D-8D35-2CA6-554B-FE338FAE6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6" name="Rectangle 100">
              <a:extLst>
                <a:ext uri="{FF2B5EF4-FFF2-40B4-BE49-F238E27FC236}">
                  <a16:creationId xmlns:a16="http://schemas.microsoft.com/office/drawing/2014/main" id="{A5CCDF27-3C60-218F-062D-13DE4E948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7" name="Rectangle 101">
              <a:extLst>
                <a:ext uri="{FF2B5EF4-FFF2-40B4-BE49-F238E27FC236}">
                  <a16:creationId xmlns:a16="http://schemas.microsoft.com/office/drawing/2014/main" id="{50891589-0CC9-9BD8-9C12-17F650BB6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8" name="Rectangle 103">
              <a:extLst>
                <a:ext uri="{FF2B5EF4-FFF2-40B4-BE49-F238E27FC236}">
                  <a16:creationId xmlns:a16="http://schemas.microsoft.com/office/drawing/2014/main" id="{2B4E15C8-F6CC-FE43-B0B4-7EF22134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9" name="Rectangle 104">
              <a:extLst>
                <a:ext uri="{FF2B5EF4-FFF2-40B4-BE49-F238E27FC236}">
                  <a16:creationId xmlns:a16="http://schemas.microsoft.com/office/drawing/2014/main" id="{147EDA8A-207B-D2F8-F36E-21B05F812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" name="Rectangle 105">
              <a:extLst>
                <a:ext uri="{FF2B5EF4-FFF2-40B4-BE49-F238E27FC236}">
                  <a16:creationId xmlns:a16="http://schemas.microsoft.com/office/drawing/2014/main" id="{E67C1A84-352A-39FF-2191-12458DC6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" name="Rectangle 107">
              <a:extLst>
                <a:ext uri="{FF2B5EF4-FFF2-40B4-BE49-F238E27FC236}">
                  <a16:creationId xmlns:a16="http://schemas.microsoft.com/office/drawing/2014/main" id="{61361E34-FA7D-410E-1CAC-907192A9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" name="Rectangle 108">
              <a:extLst>
                <a:ext uri="{FF2B5EF4-FFF2-40B4-BE49-F238E27FC236}">
                  <a16:creationId xmlns:a16="http://schemas.microsoft.com/office/drawing/2014/main" id="{D13FDE39-A3C3-199A-45D2-AE8D7441D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3" name="Rectangle 109">
              <a:extLst>
                <a:ext uri="{FF2B5EF4-FFF2-40B4-BE49-F238E27FC236}">
                  <a16:creationId xmlns:a16="http://schemas.microsoft.com/office/drawing/2014/main" id="{99C29B1A-432E-0196-CC44-E1D8FC372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" name="Rectangle 111">
              <a:extLst>
                <a:ext uri="{FF2B5EF4-FFF2-40B4-BE49-F238E27FC236}">
                  <a16:creationId xmlns:a16="http://schemas.microsoft.com/office/drawing/2014/main" id="{06D80104-F69F-0D89-0D73-73336FD3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BACD9049-E8A6-F064-4CDB-6E32388EE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6" name="Rectangle 114">
              <a:extLst>
                <a:ext uri="{FF2B5EF4-FFF2-40B4-BE49-F238E27FC236}">
                  <a16:creationId xmlns:a16="http://schemas.microsoft.com/office/drawing/2014/main" id="{7E61AA52-CE77-424B-8E44-F572A44FD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7" name="Rectangle 115">
              <a:extLst>
                <a:ext uri="{FF2B5EF4-FFF2-40B4-BE49-F238E27FC236}">
                  <a16:creationId xmlns:a16="http://schemas.microsoft.com/office/drawing/2014/main" id="{398CFB18-250E-E895-9F8D-900DFF2CA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8" name="Rectangle 116">
              <a:extLst>
                <a:ext uri="{FF2B5EF4-FFF2-40B4-BE49-F238E27FC236}">
                  <a16:creationId xmlns:a16="http://schemas.microsoft.com/office/drawing/2014/main" id="{FC5F5D97-2AED-004A-8696-4B12D5A8F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9" name="Rectangle 118">
              <a:extLst>
                <a:ext uri="{FF2B5EF4-FFF2-40B4-BE49-F238E27FC236}">
                  <a16:creationId xmlns:a16="http://schemas.microsoft.com/office/drawing/2014/main" id="{02360F30-41AA-E3DA-4D79-211C5DD6D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0" name="Rectangle 119">
              <a:extLst>
                <a:ext uri="{FF2B5EF4-FFF2-40B4-BE49-F238E27FC236}">
                  <a16:creationId xmlns:a16="http://schemas.microsoft.com/office/drawing/2014/main" id="{F673C433-0584-79DF-EDEB-768C30C80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" name="Rectangle 120">
              <a:extLst>
                <a:ext uri="{FF2B5EF4-FFF2-40B4-BE49-F238E27FC236}">
                  <a16:creationId xmlns:a16="http://schemas.microsoft.com/office/drawing/2014/main" id="{3452A424-D0DF-9E3C-EA27-A1E2C2B7E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" name="Rectangle 122">
              <a:extLst>
                <a:ext uri="{FF2B5EF4-FFF2-40B4-BE49-F238E27FC236}">
                  <a16:creationId xmlns:a16="http://schemas.microsoft.com/office/drawing/2014/main" id="{27FE3133-B1E8-E25E-50DB-2AE50C71B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3" name="Rectangle 123">
              <a:extLst>
                <a:ext uri="{FF2B5EF4-FFF2-40B4-BE49-F238E27FC236}">
                  <a16:creationId xmlns:a16="http://schemas.microsoft.com/office/drawing/2014/main" id="{68C11556-B21D-803A-2D12-632C38683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4" name="Rectangle 125">
              <a:extLst>
                <a:ext uri="{FF2B5EF4-FFF2-40B4-BE49-F238E27FC236}">
                  <a16:creationId xmlns:a16="http://schemas.microsoft.com/office/drawing/2014/main" id="{DCB32BAE-3FE9-BD2B-1E48-B4368FFBA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" name="Rectangle 126">
              <a:extLst>
                <a:ext uri="{FF2B5EF4-FFF2-40B4-BE49-F238E27FC236}">
                  <a16:creationId xmlns:a16="http://schemas.microsoft.com/office/drawing/2014/main" id="{CFA7504D-B98D-A6F4-325A-2B8E87711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6" name="Rectangle 127">
              <a:extLst>
                <a:ext uri="{FF2B5EF4-FFF2-40B4-BE49-F238E27FC236}">
                  <a16:creationId xmlns:a16="http://schemas.microsoft.com/office/drawing/2014/main" id="{3B175EBB-9976-CAA8-DAFE-5061353AC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7" name="Rectangle 129">
              <a:extLst>
                <a:ext uri="{FF2B5EF4-FFF2-40B4-BE49-F238E27FC236}">
                  <a16:creationId xmlns:a16="http://schemas.microsoft.com/office/drawing/2014/main" id="{ECE462A3-B6C7-B900-7EF7-88241DF48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93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8" name="Rectangle 130">
              <a:extLst>
                <a:ext uri="{FF2B5EF4-FFF2-40B4-BE49-F238E27FC236}">
                  <a16:creationId xmlns:a16="http://schemas.microsoft.com/office/drawing/2014/main" id="{81AA852A-B20C-CB69-7933-90B7797D9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1187"/>
              <a:ext cx="261" cy="2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9" name="Rectangle 131">
              <a:extLst>
                <a:ext uri="{FF2B5EF4-FFF2-40B4-BE49-F238E27FC236}">
                  <a16:creationId xmlns:a16="http://schemas.microsoft.com/office/drawing/2014/main" id="{84C25052-0B3F-5B85-FC1F-4CD363AA7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1449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0" name="Rectangle 133">
              <a:extLst>
                <a:ext uri="{FF2B5EF4-FFF2-40B4-BE49-F238E27FC236}">
                  <a16:creationId xmlns:a16="http://schemas.microsoft.com/office/drawing/2014/main" id="{DEBF6052-8079-1050-61B9-876C7C2B4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2255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1" name="Rectangle 134">
              <a:extLst>
                <a:ext uri="{FF2B5EF4-FFF2-40B4-BE49-F238E27FC236}">
                  <a16:creationId xmlns:a16="http://schemas.microsoft.com/office/drawing/2014/main" id="{DB308499-3540-0AFD-4C7C-413D4546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2520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" name="Rectangle 136">
              <a:extLst>
                <a:ext uri="{FF2B5EF4-FFF2-40B4-BE49-F238E27FC236}">
                  <a16:creationId xmlns:a16="http://schemas.microsoft.com/office/drawing/2014/main" id="{14977F9D-FE43-8F8F-5C7C-E7BF919EF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3193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3" name="Rectangle 137">
              <a:extLst>
                <a:ext uri="{FF2B5EF4-FFF2-40B4-BE49-F238E27FC236}">
                  <a16:creationId xmlns:a16="http://schemas.microsoft.com/office/drawing/2014/main" id="{99D08FEE-CD6E-3B6E-71E7-C266C59F9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3446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4" name="Rectangle 138">
              <a:extLst>
                <a:ext uri="{FF2B5EF4-FFF2-40B4-BE49-F238E27FC236}">
                  <a16:creationId xmlns:a16="http://schemas.microsoft.com/office/drawing/2014/main" id="{268B134C-1689-FAAC-7638-87E588FA2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" y="3701"/>
              <a:ext cx="261" cy="2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95" name="Line 196">
            <a:extLst>
              <a:ext uri="{FF2B5EF4-FFF2-40B4-BE49-F238E27FC236}">
                <a16:creationId xmlns:a16="http://schemas.microsoft.com/office/drawing/2014/main" id="{CC25E9E8-C245-7916-4209-AD18E4E8F1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1123" y="1327319"/>
            <a:ext cx="0" cy="398999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6" name="Text Box 200">
            <a:extLst>
              <a:ext uri="{FF2B5EF4-FFF2-40B4-BE49-F238E27FC236}">
                <a16:creationId xmlns:a16="http://schemas.microsoft.com/office/drawing/2014/main" id="{C609B6FD-130F-116C-B419-D042FA3D8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7845" y="5241345"/>
            <a:ext cx="12789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en-US" sz="3200" b="1" i="1" baseline="-25000" dirty="0">
              <a:solidFill>
                <a:schemeClr val="bg1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Box 202">
            <a:extLst>
              <a:ext uri="{FF2B5EF4-FFF2-40B4-BE49-F238E27FC236}">
                <a16:creationId xmlns:a16="http://schemas.microsoft.com/office/drawing/2014/main" id="{45B8DA19-A451-84BC-D6A7-A795D7429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2070" y="5349067"/>
            <a:ext cx="8234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 err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b="1" i="1" baseline="-25000" dirty="0" err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altLang="en-US" sz="1800" b="1" i="1" baseline="-25000" dirty="0">
              <a:solidFill>
                <a:schemeClr val="bg1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Box 203">
            <a:extLst>
              <a:ext uri="{FF2B5EF4-FFF2-40B4-BE49-F238E27FC236}">
                <a16:creationId xmlns:a16="http://schemas.microsoft.com/office/drawing/2014/main" id="{1149A644-66BC-014B-D509-7979A8A24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848" y="5412846"/>
            <a:ext cx="8234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 err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b="1" i="1" baseline="-25000" dirty="0" err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en-US" sz="1800" b="1" i="1" baseline="-25000" dirty="0">
              <a:solidFill>
                <a:schemeClr val="bg1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Box 207">
            <a:extLst>
              <a:ext uri="{FF2B5EF4-FFF2-40B4-BE49-F238E27FC236}">
                <a16:creationId xmlns:a16="http://schemas.microsoft.com/office/drawing/2014/main" id="{0350241C-05CA-4689-B28F-F564710B1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201" y="2911630"/>
            <a:ext cx="4897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0" name="Text Box 208">
            <a:extLst>
              <a:ext uri="{FF2B5EF4-FFF2-40B4-BE49-F238E27FC236}">
                <a16:creationId xmlns:a16="http://schemas.microsoft.com/office/drawing/2014/main" id="{D07758E0-241F-0630-1148-F4BBD1A13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210" y="5354108"/>
            <a:ext cx="4926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18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1" name="Rectangle 210">
            <a:extLst>
              <a:ext uri="{FF2B5EF4-FFF2-40B4-BE49-F238E27FC236}">
                <a16:creationId xmlns:a16="http://schemas.microsoft.com/office/drawing/2014/main" id="{8F0B7255-BEE1-C671-1FF5-53F70248A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652" y="3436639"/>
            <a:ext cx="1898876" cy="320431"/>
          </a:xfrm>
          <a:prstGeom prst="rect">
            <a:avLst/>
          </a:prstGeom>
          <a:solidFill>
            <a:schemeClr val="tx1">
              <a:alpha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2" name="Rectangle 211">
            <a:extLst>
              <a:ext uri="{FF2B5EF4-FFF2-40B4-BE49-F238E27FC236}">
                <a16:creationId xmlns:a16="http://schemas.microsoft.com/office/drawing/2014/main" id="{71912BEB-11E8-A896-B3AA-8B2F3042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57" y="3416886"/>
            <a:ext cx="304709" cy="1921066"/>
          </a:xfrm>
          <a:prstGeom prst="rect">
            <a:avLst/>
          </a:prstGeom>
          <a:solidFill>
            <a:schemeClr val="tx1">
              <a:alpha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03" name="Rectangle 209">
            <a:extLst>
              <a:ext uri="{FF2B5EF4-FFF2-40B4-BE49-F238E27FC236}">
                <a16:creationId xmlns:a16="http://schemas.microsoft.com/office/drawing/2014/main" id="{DFEAAFDD-9A2A-D406-585D-0CA69D5DD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36" y="3434319"/>
            <a:ext cx="284996" cy="2908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 b="1" dirty="0"/>
              <a:t>N</a:t>
            </a:r>
          </a:p>
        </p:txBody>
      </p:sp>
      <p:sp>
        <p:nvSpPr>
          <p:cNvPr id="104" name="Line 195">
            <a:extLst>
              <a:ext uri="{FF2B5EF4-FFF2-40B4-BE49-F238E27FC236}">
                <a16:creationId xmlns:a16="http://schemas.microsoft.com/office/drawing/2014/main" id="{8A67FEDD-1D89-92F2-3B99-79C640273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6361" y="5333190"/>
            <a:ext cx="4604324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5" name="AutoShape 212">
            <a:extLst>
              <a:ext uri="{FF2B5EF4-FFF2-40B4-BE49-F238E27FC236}">
                <a16:creationId xmlns:a16="http://schemas.microsoft.com/office/drawing/2014/main" id="{C5EE4146-1057-5CDE-40B7-EB57D42C1031}"/>
              </a:ext>
            </a:extLst>
          </p:cNvPr>
          <p:cNvSpPr>
            <a:spLocks/>
          </p:cNvSpPr>
          <p:nvPr/>
        </p:nvSpPr>
        <p:spPr bwMode="auto">
          <a:xfrm>
            <a:off x="8840509" y="3831810"/>
            <a:ext cx="2664135" cy="954107"/>
          </a:xfrm>
          <a:prstGeom prst="borderCallout1">
            <a:avLst>
              <a:gd name="adj1" fmla="val -939"/>
              <a:gd name="adj2" fmla="val -304"/>
              <a:gd name="adj3" fmla="val -31315"/>
              <a:gd name="adj4" fmla="val -75088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</a:rPr>
              <a:t>Corresponds to a straight line 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</a:rPr>
              <a:t> </a:t>
            </a:r>
            <a:r>
              <a:rPr lang="en-US" altLang="en-US" sz="1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y=m</a:t>
            </a:r>
            <a:r>
              <a:rPr lang="en-US" altLang="en-US" sz="1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en-US" altLang="en-US" sz="1400" b="1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en-US" sz="1400" dirty="0">
                <a:solidFill>
                  <a:schemeClr val="bg1"/>
                </a:solidFill>
              </a:rPr>
              <a:t>of N pixels length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9CB8F7-EC81-FD35-F313-C31AD3C098A3}"/>
              </a:ext>
            </a:extLst>
          </p:cNvPr>
          <p:cNvSpPr txBox="1"/>
          <p:nvPr/>
        </p:nvSpPr>
        <p:spPr>
          <a:xfrm>
            <a:off x="1667120" y="115577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600" b="1" i="1" baseline="-25000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7795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E73C-79EE-0363-4F25-F7C78561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278"/>
          </a:xfrm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3338-905E-B52B-D2AF-99209AF1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83185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line detection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canny edge detector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Hough Concept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Hough transform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02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8FB0-17DE-D596-E60C-28C5ED21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013"/>
            <a:ext cx="9404723" cy="1400530"/>
          </a:xfrm>
        </p:spPr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for Polar Coordinates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B696-9285-E4C4-EB52-12D7A0B62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55" y="1881423"/>
            <a:ext cx="4625684" cy="4090169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lines cannot be mapped to the 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m,b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space, since: </a:t>
            </a:r>
          </a:p>
          <a:p>
            <a:pPr>
              <a:spcBef>
                <a:spcPct val="50000"/>
              </a:spcBef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lines can be described using polar coordinates :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D8634306-FAAD-F59D-7DB6-5E2D299D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508" y="2176280"/>
            <a:ext cx="3274639" cy="3071318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Line 15">
            <a:extLst>
              <a:ext uri="{FF2B5EF4-FFF2-40B4-BE49-F238E27FC236}">
                <a16:creationId xmlns:a16="http://schemas.microsoft.com/office/drawing/2014/main" id="{F675F76A-D1EB-3892-9FC9-D832E7D90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7927" y="2385602"/>
            <a:ext cx="0" cy="213872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4409E1B6-DF9F-2EB9-5170-228036B11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676" y="2685868"/>
            <a:ext cx="9679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bg2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x = r</a:t>
            </a:r>
            <a:endParaRPr lang="en-US" altLang="en-US" sz="2000" b="1" i="1" baseline="-25000">
              <a:solidFill>
                <a:schemeClr val="bg2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E4891A29-5232-8395-9AE5-C6522A1DF5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7927" y="4659130"/>
            <a:ext cx="0" cy="551429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BD54FAB6-4C4A-4BA2-ACB1-58EABE1A7698}"/>
              </a:ext>
            </a:extLst>
          </p:cNvPr>
          <p:cNvSpPr>
            <a:spLocks/>
          </p:cNvSpPr>
          <p:nvPr/>
        </p:nvSpPr>
        <p:spPr bwMode="auto">
          <a:xfrm>
            <a:off x="6926815" y="4992505"/>
            <a:ext cx="194886" cy="255093"/>
          </a:xfrm>
          <a:custGeom>
            <a:avLst/>
            <a:gdLst>
              <a:gd name="T0" fmla="*/ 0 w 345"/>
              <a:gd name="T1" fmla="*/ 1 h 356"/>
              <a:gd name="T2" fmla="*/ 345 w 345"/>
              <a:gd name="T3" fmla="*/ 0 h 356"/>
              <a:gd name="T4" fmla="*/ 345 w 345"/>
              <a:gd name="T5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5" h="356">
                <a:moveTo>
                  <a:pt x="0" y="1"/>
                </a:moveTo>
                <a:lnTo>
                  <a:pt x="345" y="0"/>
                </a:lnTo>
                <a:lnTo>
                  <a:pt x="345" y="35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" name="Text Box 30">
            <a:extLst>
              <a:ext uri="{FF2B5EF4-FFF2-40B4-BE49-F238E27FC236}">
                <a16:creationId xmlns:a16="http://schemas.microsoft.com/office/drawing/2014/main" id="{B3F7C8CE-AAD9-47A5-82F6-F00E3A214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842" y="5166824"/>
            <a:ext cx="11844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 i="1" dirty="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en-US" sz="2800" b="1" i="1" baseline="-25000" dirty="0">
              <a:solidFill>
                <a:schemeClr val="bg1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59">
            <a:extLst>
              <a:ext uri="{FF2B5EF4-FFF2-40B4-BE49-F238E27FC236}">
                <a16:creationId xmlns:a16="http://schemas.microsoft.com/office/drawing/2014/main" id="{82A3E6C9-EA88-CFF8-CDF3-517155EFB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381370"/>
              </p:ext>
            </p:extLst>
          </p:nvPr>
        </p:nvGraphicFramePr>
        <p:xfrm>
          <a:off x="2295329" y="2885923"/>
          <a:ext cx="1623528" cy="82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560" imgH="253800" progId="Equation.3">
                  <p:embed/>
                </p:oleObj>
              </mc:Choice>
              <mc:Fallback>
                <p:oleObj name="Equation" r:id="rId2" imgW="304560" imgH="253800" progId="Equation.3">
                  <p:embed/>
                  <p:pic>
                    <p:nvPicPr>
                      <p:cNvPr id="11" name="Object 59">
                        <a:extLst>
                          <a:ext uri="{FF2B5EF4-FFF2-40B4-BE49-F238E27FC236}">
                            <a16:creationId xmlns:a16="http://schemas.microsoft.com/office/drawing/2014/main" id="{82A3E6C9-EA88-CFF8-CDF3-517155EFB8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329" y="2885923"/>
                        <a:ext cx="1623528" cy="826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61">
            <a:extLst>
              <a:ext uri="{FF2B5EF4-FFF2-40B4-BE49-F238E27FC236}">
                <a16:creationId xmlns:a16="http://schemas.microsoft.com/office/drawing/2014/main" id="{8C9EFBB3-B768-61DA-1D43-66775FC5FACC}"/>
              </a:ext>
            </a:extLst>
          </p:cNvPr>
          <p:cNvSpPr>
            <a:spLocks/>
          </p:cNvSpPr>
          <p:nvPr/>
        </p:nvSpPr>
        <p:spPr bwMode="auto">
          <a:xfrm>
            <a:off x="7058577" y="3044643"/>
            <a:ext cx="603988" cy="785138"/>
          </a:xfrm>
          <a:custGeom>
            <a:avLst/>
            <a:gdLst>
              <a:gd name="T0" fmla="*/ 486 w 486"/>
              <a:gd name="T1" fmla="*/ 0 h 591"/>
              <a:gd name="T2" fmla="*/ 303 w 486"/>
              <a:gd name="T3" fmla="*/ 208 h 591"/>
              <a:gd name="T4" fmla="*/ 368 w 486"/>
              <a:gd name="T5" fmla="*/ 355 h 591"/>
              <a:gd name="T6" fmla="*/ 398 w 486"/>
              <a:gd name="T7" fmla="*/ 448 h 591"/>
              <a:gd name="T8" fmla="*/ 294 w 486"/>
              <a:gd name="T9" fmla="*/ 517 h 591"/>
              <a:gd name="T10" fmla="*/ 208 w 486"/>
              <a:gd name="T11" fmla="*/ 440 h 591"/>
              <a:gd name="T12" fmla="*/ 0 w 486"/>
              <a:gd name="T13" fmla="*/ 591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6" h="591">
                <a:moveTo>
                  <a:pt x="486" y="0"/>
                </a:moveTo>
                <a:cubicBezTo>
                  <a:pt x="456" y="35"/>
                  <a:pt x="323" y="149"/>
                  <a:pt x="303" y="208"/>
                </a:cubicBezTo>
                <a:cubicBezTo>
                  <a:pt x="283" y="267"/>
                  <a:pt x="352" y="315"/>
                  <a:pt x="368" y="355"/>
                </a:cubicBezTo>
                <a:cubicBezTo>
                  <a:pt x="384" y="395"/>
                  <a:pt x="410" y="421"/>
                  <a:pt x="398" y="448"/>
                </a:cubicBezTo>
                <a:cubicBezTo>
                  <a:pt x="386" y="475"/>
                  <a:pt x="326" y="518"/>
                  <a:pt x="294" y="517"/>
                </a:cubicBezTo>
                <a:cubicBezTo>
                  <a:pt x="262" y="516"/>
                  <a:pt x="257" y="428"/>
                  <a:pt x="208" y="440"/>
                </a:cubicBezTo>
                <a:cubicBezTo>
                  <a:pt x="159" y="452"/>
                  <a:pt x="43" y="560"/>
                  <a:pt x="0" y="591"/>
                </a:cubicBezTo>
              </a:path>
            </a:pathLst>
          </a:custGeom>
          <a:noFill/>
          <a:ln w="28575" cmpd="sng">
            <a:solidFill>
              <a:schemeClr val="bg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842A09-1861-C766-F69D-EFBF5BB21F82}"/>
                  </a:ext>
                </a:extLst>
              </p14:cNvPr>
              <p14:cNvContentPartPr/>
              <p14:nvPr/>
            </p14:nvContentPartPr>
            <p14:xfrm>
              <a:off x="2155048" y="242590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842A09-1861-C766-F69D-EFBF5BB21F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6048" y="241726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40CFE16-2C59-1CD3-3803-91AA2D93C339}"/>
              </a:ext>
            </a:extLst>
          </p:cNvPr>
          <p:cNvGrpSpPr/>
          <p:nvPr/>
        </p:nvGrpSpPr>
        <p:grpSpPr>
          <a:xfrm>
            <a:off x="2108608" y="2407188"/>
            <a:ext cx="360" cy="360"/>
            <a:chOff x="2108608" y="24071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70C816-1767-66D2-91B1-A219FF2C5F04}"/>
                    </a:ext>
                  </a:extLst>
                </p14:cNvPr>
                <p14:cNvContentPartPr/>
                <p14:nvPr/>
              </p14:nvContentPartPr>
              <p14:xfrm>
                <a:off x="2108608" y="2407188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70C816-1767-66D2-91B1-A219FF2C5F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9968" y="2398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799810-3DBD-5651-2F83-51521579DEBE}"/>
                    </a:ext>
                  </a:extLst>
                </p14:cNvPr>
                <p14:cNvContentPartPr/>
                <p14:nvPr/>
              </p14:nvContentPartPr>
              <p14:xfrm>
                <a:off x="2108608" y="240718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799810-3DBD-5651-2F83-51521579DE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9968" y="2398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4A2ECC-525D-742A-FFA5-93953FABC45D}"/>
                    </a:ext>
                  </a:extLst>
                </p14:cNvPr>
                <p14:cNvContentPartPr/>
                <p14:nvPr/>
              </p14:nvContentPartPr>
              <p14:xfrm>
                <a:off x="2108608" y="2407188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4A2ECC-525D-742A-FFA5-93953FABC4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9968" y="2398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983E4C-59F0-1FBE-C23F-210B76DDAA38}"/>
                    </a:ext>
                  </a:extLst>
                </p14:cNvPr>
                <p14:cNvContentPartPr/>
                <p14:nvPr/>
              </p14:nvContentPartPr>
              <p14:xfrm>
                <a:off x="2108608" y="240718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983E4C-59F0-1FBE-C23F-210B76DDA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9968" y="2398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777EC30-4AF9-1B34-3747-62730325BF0B}"/>
                    </a:ext>
                  </a:extLst>
                </p14:cNvPr>
                <p14:cNvContentPartPr/>
                <p14:nvPr/>
              </p14:nvContentPartPr>
              <p14:xfrm>
                <a:off x="2108608" y="240718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777EC30-4AF9-1B34-3747-62730325BF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9968" y="23981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7487DC-2E2F-F203-5C4F-84157D03FB00}"/>
                  </a:ext>
                </a:extLst>
              </p14:cNvPr>
              <p14:cNvContentPartPr/>
              <p14:nvPr/>
            </p14:nvContentPartPr>
            <p14:xfrm>
              <a:off x="2071168" y="234166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7487DC-2E2F-F203-5C4F-84157D03FB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2528" y="23330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5296066-685A-C0EE-BBC7-E6BC2A734953}"/>
              </a:ext>
            </a:extLst>
          </p:cNvPr>
          <p:cNvGrpSpPr/>
          <p:nvPr/>
        </p:nvGrpSpPr>
        <p:grpSpPr>
          <a:xfrm>
            <a:off x="2705488" y="3087948"/>
            <a:ext cx="360" cy="360"/>
            <a:chOff x="2705488" y="308794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7C89AE-AF44-E160-0333-FC389A5BAFDC}"/>
                    </a:ext>
                  </a:extLst>
                </p14:cNvPr>
                <p14:cNvContentPartPr/>
                <p14:nvPr/>
              </p14:nvContentPartPr>
              <p14:xfrm>
                <a:off x="2705488" y="3087948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7C89AE-AF44-E160-0333-FC389A5BAF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6848" y="3079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8A4767-E954-FAC6-3FAB-6B508635754E}"/>
                    </a:ext>
                  </a:extLst>
                </p14:cNvPr>
                <p14:cNvContentPartPr/>
                <p14:nvPr/>
              </p14:nvContentPartPr>
              <p14:xfrm>
                <a:off x="2705488" y="308794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8A4767-E954-FAC6-3FAB-6B50863575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6848" y="3079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7B85ED-7CA2-EDA1-06AD-8D4C2C5F6704}"/>
              </a:ext>
            </a:extLst>
          </p:cNvPr>
          <p:cNvGrpSpPr/>
          <p:nvPr/>
        </p:nvGrpSpPr>
        <p:grpSpPr>
          <a:xfrm>
            <a:off x="6549928" y="2966988"/>
            <a:ext cx="28080" cy="9360"/>
            <a:chOff x="6549928" y="2966988"/>
            <a:chExt cx="28080" cy="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EF76E8-5BB4-1028-DFAE-C87F9A31EA07}"/>
                    </a:ext>
                  </a:extLst>
                </p14:cNvPr>
                <p14:cNvContentPartPr/>
                <p14:nvPr/>
              </p14:nvContentPartPr>
              <p14:xfrm>
                <a:off x="6549928" y="296698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EF76E8-5BB4-1028-DFAE-C87F9A31EA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1288" y="295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80EC78-2C40-4F39-6A56-32B75BDE8316}"/>
                    </a:ext>
                  </a:extLst>
                </p14:cNvPr>
                <p14:cNvContentPartPr/>
                <p14:nvPr/>
              </p14:nvContentPartPr>
              <p14:xfrm>
                <a:off x="6549928" y="296698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80EC78-2C40-4F39-6A56-32B75BDE83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1288" y="295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175CD73-892C-C1F6-7BC0-1CF67E32831E}"/>
                    </a:ext>
                  </a:extLst>
                </p14:cNvPr>
                <p14:cNvContentPartPr/>
                <p14:nvPr/>
              </p14:nvContentPartPr>
              <p14:xfrm>
                <a:off x="6549928" y="296698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175CD73-892C-C1F6-7BC0-1CF67E3283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1288" y="295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CE667B-F8C9-DC36-9529-5EC739EF7EBB}"/>
                    </a:ext>
                  </a:extLst>
                </p14:cNvPr>
                <p14:cNvContentPartPr/>
                <p14:nvPr/>
              </p14:nvContentPartPr>
              <p14:xfrm>
                <a:off x="6549928" y="2966988"/>
                <a:ext cx="16920" cy="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CE667B-F8C9-DC36-9529-5EC739EF7E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41288" y="2957988"/>
                  <a:ext cx="3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CA2ABF-0E05-FCA6-9446-8F366D0B0BB9}"/>
                    </a:ext>
                  </a:extLst>
                </p14:cNvPr>
                <p14:cNvContentPartPr/>
                <p14:nvPr/>
              </p14:nvContentPartPr>
              <p14:xfrm>
                <a:off x="6577648" y="2975988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CA2ABF-0E05-FCA6-9446-8F366D0B0B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9008" y="29673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C722E7E-349B-9F2E-567E-49CD8D52E311}"/>
                  </a:ext>
                </a:extLst>
              </p14:cNvPr>
              <p14:cNvContentPartPr/>
              <p14:nvPr/>
            </p14:nvContentPartPr>
            <p14:xfrm>
              <a:off x="10188808" y="137146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C722E7E-349B-9F2E-567E-49CD8D52E3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80168" y="13628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7303496-D9C5-C643-69E7-CF3CA30F9CAE}"/>
              </a:ext>
            </a:extLst>
          </p:cNvPr>
          <p:cNvSpPr txBox="1"/>
          <p:nvPr/>
        </p:nvSpPr>
        <p:spPr>
          <a:xfrm>
            <a:off x="1101012" y="4952185"/>
            <a:ext cx="297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xcos0 + ysin0 = r</a:t>
            </a:r>
            <a:endParaRPr lang="en-IN" sz="2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8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F9ED-5175-6056-C534-0E915242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Polar Coordinates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C7B5-970E-3288-8036-605EDE3C3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5" y="2339991"/>
            <a:ext cx="3332773" cy="1931053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point (</a:t>
            </a:r>
            <a:r>
              <a:rPr lang="en-U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the line the following equation applies: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particular:</a:t>
            </a:r>
          </a:p>
          <a:p>
            <a:endParaRPr lang="en-IN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40DDECD-0F06-C8A5-A864-62BE3AC42E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82" y="3104231"/>
            <a:ext cx="3043238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3">
            <a:extLst>
              <a:ext uri="{FF2B5EF4-FFF2-40B4-BE49-F238E27FC236}">
                <a16:creationId xmlns:a16="http://schemas.microsoft.com/office/drawing/2014/main" id="{377365AB-7E4F-4BF7-F370-56A5651BA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3370" y="3743200"/>
            <a:ext cx="170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b="1" i="1">
                <a:solidFill>
                  <a:schemeClr val="accent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460A4A01-41A7-E412-312D-E35B90C16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7095" y="4625850"/>
            <a:ext cx="900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2000" b="1" i="1" baseline="-2500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en-US" sz="2000" b="1" i="1" baseline="-25000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="1" i="1">
                <a:solidFill>
                  <a:schemeClr val="bg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5F8A5B6C-BD46-C4BF-166A-D1A686107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557" y="4949700"/>
            <a:ext cx="56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b="1" i="1">
                <a:solidFill>
                  <a:schemeClr val="bg2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en-US" sz="2400" b="1" i="1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2ED43661-1E56-B59B-02F5-738652E6A366}"/>
              </a:ext>
            </a:extLst>
          </p:cNvPr>
          <p:cNvSpPr>
            <a:spLocks/>
          </p:cNvSpPr>
          <p:nvPr/>
        </p:nvSpPr>
        <p:spPr bwMode="auto">
          <a:xfrm>
            <a:off x="7860719" y="5636302"/>
            <a:ext cx="146050" cy="333375"/>
          </a:xfrm>
          <a:custGeom>
            <a:avLst/>
            <a:gdLst>
              <a:gd name="T0" fmla="*/ 0 w 217"/>
              <a:gd name="T1" fmla="*/ 0 h 249"/>
              <a:gd name="T2" fmla="*/ 99 w 217"/>
              <a:gd name="T3" fmla="*/ 34 h 249"/>
              <a:gd name="T4" fmla="*/ 198 w 217"/>
              <a:gd name="T5" fmla="*/ 121 h 249"/>
              <a:gd name="T6" fmla="*/ 215 w 217"/>
              <a:gd name="T7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" h="249">
                <a:moveTo>
                  <a:pt x="0" y="0"/>
                </a:moveTo>
                <a:cubicBezTo>
                  <a:pt x="16" y="6"/>
                  <a:pt x="66" y="14"/>
                  <a:pt x="99" y="34"/>
                </a:cubicBezTo>
                <a:cubicBezTo>
                  <a:pt x="132" y="54"/>
                  <a:pt x="179" y="85"/>
                  <a:pt x="198" y="121"/>
                </a:cubicBezTo>
                <a:cubicBezTo>
                  <a:pt x="217" y="157"/>
                  <a:pt x="212" y="222"/>
                  <a:pt x="215" y="249"/>
                </a:cubicBezTo>
              </a:path>
            </a:pathLst>
          </a:custGeom>
          <a:noFill/>
          <a:ln w="28575" cmpd="sng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2239537E-8EC8-BDCA-4195-9835F2269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350" y="5478743"/>
            <a:ext cx="490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en-US" sz="2000" b="1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altLang="en-US" sz="2000" b="1" i="1" baseline="-250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ne 30">
            <a:extLst>
              <a:ext uri="{FF2B5EF4-FFF2-40B4-BE49-F238E27FC236}">
                <a16:creationId xmlns:a16="http://schemas.microsoft.com/office/drawing/2014/main" id="{3715C245-D58D-09FE-B93C-AB4E0E24EC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88582" y="4625850"/>
            <a:ext cx="1130300" cy="1498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583F187C-D0FA-9E95-4403-E69FB4977E10}"/>
              </a:ext>
            </a:extLst>
          </p:cNvPr>
          <p:cNvSpPr>
            <a:spLocks/>
          </p:cNvSpPr>
          <p:nvPr/>
        </p:nvSpPr>
        <p:spPr bwMode="auto">
          <a:xfrm rot="7679806">
            <a:off x="8576220" y="4652837"/>
            <a:ext cx="192087" cy="265113"/>
          </a:xfrm>
          <a:custGeom>
            <a:avLst/>
            <a:gdLst>
              <a:gd name="T0" fmla="*/ 0 w 345"/>
              <a:gd name="T1" fmla="*/ 1 h 356"/>
              <a:gd name="T2" fmla="*/ 345 w 345"/>
              <a:gd name="T3" fmla="*/ 0 h 356"/>
              <a:gd name="T4" fmla="*/ 345 w 345"/>
              <a:gd name="T5" fmla="*/ 35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5" h="356">
                <a:moveTo>
                  <a:pt x="0" y="1"/>
                </a:moveTo>
                <a:lnTo>
                  <a:pt x="345" y="0"/>
                </a:lnTo>
                <a:lnTo>
                  <a:pt x="345" y="356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Oval 32">
            <a:extLst>
              <a:ext uri="{FF2B5EF4-FFF2-40B4-BE49-F238E27FC236}">
                <a16:creationId xmlns:a16="http://schemas.microsoft.com/office/drawing/2014/main" id="{14397351-F348-9713-B2AC-4F5AAED48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95" y="4160712"/>
            <a:ext cx="136525" cy="1635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3" name="Object 33">
            <a:extLst>
              <a:ext uri="{FF2B5EF4-FFF2-40B4-BE49-F238E27FC236}">
                <a16:creationId xmlns:a16="http://schemas.microsoft.com/office/drawing/2014/main" id="{B577D89D-7041-1366-5A77-BBEC2C6F21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375832"/>
              </p:ext>
            </p:extLst>
          </p:nvPr>
        </p:nvGraphicFramePr>
        <p:xfrm>
          <a:off x="635039" y="4189287"/>
          <a:ext cx="3006725" cy="211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609480" progId="Equation.3">
                  <p:embed/>
                </p:oleObj>
              </mc:Choice>
              <mc:Fallback>
                <p:oleObj name="Equation" r:id="rId3" imgW="901440" imgH="609480" progId="Equation.3">
                  <p:embed/>
                  <p:pic>
                    <p:nvPicPr>
                      <p:cNvPr id="13" name="Object 33">
                        <a:extLst>
                          <a:ext uri="{FF2B5EF4-FFF2-40B4-BE49-F238E27FC236}">
                            <a16:creationId xmlns:a16="http://schemas.microsoft.com/office/drawing/2014/main" id="{B577D89D-7041-1366-5A77-BBEC2C6F2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39" y="4189287"/>
                        <a:ext cx="3006725" cy="211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5">
            <a:extLst>
              <a:ext uri="{FF2B5EF4-FFF2-40B4-BE49-F238E27FC236}">
                <a16:creationId xmlns:a16="http://schemas.microsoft.com/office/drawing/2014/main" id="{40D40C59-69FB-F32C-5CC0-A40FFBC61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179361"/>
              </p:ext>
            </p:extLst>
          </p:nvPr>
        </p:nvGraphicFramePr>
        <p:xfrm>
          <a:off x="6512469" y="2220293"/>
          <a:ext cx="24161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25480" imgH="152280" progId="Equation.3">
                  <p:embed/>
                </p:oleObj>
              </mc:Choice>
              <mc:Fallback>
                <p:oleObj name="Equation" r:id="rId5" imgW="825480" imgH="152280" progId="Equation.3">
                  <p:embed/>
                  <p:pic>
                    <p:nvPicPr>
                      <p:cNvPr id="15" name="Object 35">
                        <a:extLst>
                          <a:ext uri="{FF2B5EF4-FFF2-40B4-BE49-F238E27FC236}">
                            <a16:creationId xmlns:a16="http://schemas.microsoft.com/office/drawing/2014/main" id="{40D40C59-69FB-F32C-5CC0-A40FFBC61B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2469" y="2220293"/>
                        <a:ext cx="24161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36">
            <a:extLst>
              <a:ext uri="{FF2B5EF4-FFF2-40B4-BE49-F238E27FC236}">
                <a16:creationId xmlns:a16="http://schemas.microsoft.com/office/drawing/2014/main" id="{4A8DE70B-E025-C014-3223-A4ED2C7E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757" y="5022725"/>
            <a:ext cx="136525" cy="1635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74CC7324-E80E-6EDB-14E6-76D33E694E06}"/>
              </a:ext>
            </a:extLst>
          </p:cNvPr>
          <p:cNvSpPr>
            <a:spLocks/>
          </p:cNvSpPr>
          <p:nvPr/>
        </p:nvSpPr>
        <p:spPr bwMode="auto">
          <a:xfrm>
            <a:off x="7995195" y="2736725"/>
            <a:ext cx="1130300" cy="2063750"/>
          </a:xfrm>
          <a:custGeom>
            <a:avLst/>
            <a:gdLst>
              <a:gd name="T0" fmla="*/ 0 w 621"/>
              <a:gd name="T1" fmla="*/ 0 h 1212"/>
              <a:gd name="T2" fmla="*/ 352 w 621"/>
              <a:gd name="T3" fmla="*/ 387 h 1212"/>
              <a:gd name="T4" fmla="*/ 438 w 621"/>
              <a:gd name="T5" fmla="*/ 634 h 1212"/>
              <a:gd name="T6" fmla="*/ 404 w 621"/>
              <a:gd name="T7" fmla="*/ 877 h 1212"/>
              <a:gd name="T8" fmla="*/ 602 w 621"/>
              <a:gd name="T9" fmla="*/ 1023 h 1212"/>
              <a:gd name="T10" fmla="*/ 516 w 621"/>
              <a:gd name="T11" fmla="*/ 1212 h 1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1" h="1212">
                <a:moveTo>
                  <a:pt x="0" y="0"/>
                </a:moveTo>
                <a:cubicBezTo>
                  <a:pt x="59" y="64"/>
                  <a:pt x="279" y="281"/>
                  <a:pt x="352" y="387"/>
                </a:cubicBezTo>
                <a:cubicBezTo>
                  <a:pt x="425" y="493"/>
                  <a:pt x="429" y="552"/>
                  <a:pt x="438" y="634"/>
                </a:cubicBezTo>
                <a:cubicBezTo>
                  <a:pt x="447" y="716"/>
                  <a:pt x="377" y="812"/>
                  <a:pt x="404" y="877"/>
                </a:cubicBezTo>
                <a:cubicBezTo>
                  <a:pt x="431" y="942"/>
                  <a:pt x="583" y="967"/>
                  <a:pt x="602" y="1023"/>
                </a:cubicBezTo>
                <a:cubicBezTo>
                  <a:pt x="621" y="1079"/>
                  <a:pt x="534" y="1173"/>
                  <a:pt x="516" y="1212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77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579449-94C6-8BCA-C0FB-BE8C319DF295}"/>
              </a:ext>
            </a:extLst>
          </p:cNvPr>
          <p:cNvSpPr txBox="1"/>
          <p:nvPr/>
        </p:nvSpPr>
        <p:spPr>
          <a:xfrm>
            <a:off x="543510" y="822147"/>
            <a:ext cx="7340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x · cos θ + y · sin θ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E663A6-92B2-C525-D500-59FB371FEE6A}"/>
                  </a:ext>
                </a:extLst>
              </p14:cNvPr>
              <p14:cNvContentPartPr/>
              <p14:nvPr/>
            </p14:nvContentPartPr>
            <p14:xfrm>
              <a:off x="6223408" y="104483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E663A6-92B2-C525-D500-59FB371FEE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4408" y="1035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3AEF70-9543-4C38-4B01-06C00C4767AE}"/>
                  </a:ext>
                </a:extLst>
              </p14:cNvPr>
              <p14:cNvContentPartPr/>
              <p14:nvPr/>
            </p14:nvContentPartPr>
            <p14:xfrm>
              <a:off x="4963768" y="425495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3AEF70-9543-4C38-4B01-06C00C4767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5128" y="4245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B7540A-F30F-17DF-AD14-AB24CC0C75B0}"/>
                  </a:ext>
                </a:extLst>
              </p14:cNvPr>
              <p14:cNvContentPartPr/>
              <p14:nvPr/>
            </p14:nvContentPartPr>
            <p14:xfrm>
              <a:off x="4888888" y="421715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B7540A-F30F-17DF-AD14-AB24CC0C75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0248" y="420851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54E8DA-7C4F-4D4C-5DEF-59752AE0F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75" y="2706549"/>
            <a:ext cx="4317657" cy="2122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6C043-3466-C54B-DB10-49D10DC55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2686" y="2706549"/>
            <a:ext cx="4303633" cy="334932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131D453-D19A-864F-6D6F-96FABBC788C1}"/>
              </a:ext>
            </a:extLst>
          </p:cNvPr>
          <p:cNvCxnSpPr/>
          <p:nvPr/>
        </p:nvCxnSpPr>
        <p:spPr>
          <a:xfrm>
            <a:off x="4655976" y="3429000"/>
            <a:ext cx="2827175" cy="788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B9E5962-55C3-A8AC-0B97-EF9B09202E4C}"/>
              </a:ext>
            </a:extLst>
          </p:cNvPr>
          <p:cNvCxnSpPr/>
          <p:nvPr/>
        </p:nvCxnSpPr>
        <p:spPr>
          <a:xfrm>
            <a:off x="4553339" y="4693298"/>
            <a:ext cx="5122506" cy="681135"/>
          </a:xfrm>
          <a:prstGeom prst="bentConnector3">
            <a:avLst>
              <a:gd name="adj1" fmla="val 1502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39DC6B-77C4-2004-79B9-84E263BF1EEC}"/>
              </a:ext>
            </a:extLst>
          </p:cNvPr>
          <p:cNvCxnSpPr/>
          <p:nvPr/>
        </p:nvCxnSpPr>
        <p:spPr>
          <a:xfrm>
            <a:off x="4646534" y="3984171"/>
            <a:ext cx="3153747" cy="844740"/>
          </a:xfrm>
          <a:prstGeom prst="bentConnector3">
            <a:avLst>
              <a:gd name="adj1" fmla="val 3106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8DD7EC-F7BE-FFBD-0043-A62EB37CAB21}"/>
              </a:ext>
            </a:extLst>
          </p:cNvPr>
          <p:cNvSpPr txBox="1"/>
          <p:nvPr/>
        </p:nvSpPr>
        <p:spPr>
          <a:xfrm>
            <a:off x="543510" y="1994367"/>
            <a:ext cx="355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given point (0,2) , (2,0), (1,1)</a:t>
            </a:r>
          </a:p>
        </p:txBody>
      </p:sp>
    </p:spTree>
    <p:extLst>
      <p:ext uri="{BB962C8B-B14F-4D97-AF65-F5344CB8AC3E}">
        <p14:creationId xmlns:p14="http://schemas.microsoft.com/office/powerpoint/2010/main" val="152461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4AD9D-D6E1-952D-FC15-109D2F92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7" r="17265"/>
          <a:stretch/>
        </p:blipFill>
        <p:spPr>
          <a:xfrm>
            <a:off x="6867331" y="2057867"/>
            <a:ext cx="4721291" cy="4319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A2653-A0F1-DEB2-9E26-4A619BA1C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t="9478" r="51862" b="5617"/>
          <a:stretch/>
        </p:blipFill>
        <p:spPr>
          <a:xfrm>
            <a:off x="460310" y="2057866"/>
            <a:ext cx="5222033" cy="43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F6A1A-4648-7B4A-7A3B-1E021499A159}"/>
              </a:ext>
            </a:extLst>
          </p:cNvPr>
          <p:cNvSpPr txBox="1"/>
          <p:nvPr/>
        </p:nvSpPr>
        <p:spPr>
          <a:xfrm>
            <a:off x="2404189" y="1509613"/>
            <a:ext cx="196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DA01-6825-8076-1E47-739D107F2FEA}"/>
              </a:ext>
            </a:extLst>
          </p:cNvPr>
          <p:cNvSpPr txBox="1"/>
          <p:nvPr/>
        </p:nvSpPr>
        <p:spPr>
          <a:xfrm>
            <a:off x="8220269" y="1509613"/>
            <a:ext cx="296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1C17F-39A3-89A3-45C1-CD46D468BF8B}"/>
              </a:ext>
            </a:extLst>
          </p:cNvPr>
          <p:cNvSpPr/>
          <p:nvPr/>
        </p:nvSpPr>
        <p:spPr>
          <a:xfrm>
            <a:off x="5887617" y="3638939"/>
            <a:ext cx="811763" cy="774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38EB9-51BF-20C0-77E1-336F7DF33FAA}"/>
              </a:ext>
            </a:extLst>
          </p:cNvPr>
          <p:cNvSpPr txBox="1"/>
          <p:nvPr/>
        </p:nvSpPr>
        <p:spPr>
          <a:xfrm>
            <a:off x="905069" y="335902"/>
            <a:ext cx="5057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55298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F4B9D3-A698-62A8-D547-B9E859BCE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4" t="7619" r="8469" b="14966"/>
          <a:stretch/>
        </p:blipFill>
        <p:spPr>
          <a:xfrm>
            <a:off x="858416" y="1208805"/>
            <a:ext cx="9535886" cy="5014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238F6-4055-8045-EA5C-913414F6CE54}"/>
              </a:ext>
            </a:extLst>
          </p:cNvPr>
          <p:cNvSpPr txBox="1"/>
          <p:nvPr/>
        </p:nvSpPr>
        <p:spPr>
          <a:xfrm>
            <a:off x="942392" y="223935"/>
            <a:ext cx="5253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1165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BA11-1562-99CC-0F61-A0861266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66106"/>
            <a:ext cx="9404723" cy="1400530"/>
          </a:xfrm>
        </p:spPr>
        <p:txBody>
          <a:bodyPr/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84D6-4ADB-7F55-A47D-9EBC1FB36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66636"/>
            <a:ext cx="8946541" cy="4195481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widely used in feature extraction (shapes of the objects).</a:t>
            </a:r>
          </a:p>
          <a:p>
            <a:pPr algn="just"/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big advantage is used for the building-edge extraction.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extract the lines even through the noisy data.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Hough transform, we can detect the missing lines which are broken while detecting edge image.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it in lane detection of the road.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1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BF4200-A19C-658F-0AC7-0E3B2F63F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4702" y="1270268"/>
            <a:ext cx="5884506" cy="47666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F1DDB-BBA9-2584-B7F7-8B32224D4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0" y="1158301"/>
            <a:ext cx="5075852" cy="48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76C0B-2B51-A56B-F893-0321F136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4" t="6667" r="7745" b="14421"/>
          <a:stretch/>
        </p:blipFill>
        <p:spPr>
          <a:xfrm>
            <a:off x="1080796" y="1236305"/>
            <a:ext cx="9229530" cy="48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9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A5AF7-0524-79C0-2E92-C57779F3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7" y="1947009"/>
            <a:ext cx="4337431" cy="3735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2D2F3-6F89-AF5E-ACDD-0312AE64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2" y="1947009"/>
            <a:ext cx="6634066" cy="37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2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2F0D-B5D9-FDF4-F6B4-71629628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18" y="620669"/>
            <a:ext cx="9404723" cy="666955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9E76-41AA-C3F4-3B86-124482C5E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83750"/>
            <a:ext cx="8946541" cy="4195481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Names: Gonzalez, Rafael C., author. | Woods, Richard E. (Richard Eugene), author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Wikipedia, Internet search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hlinkClick r:id="rId2"/>
              </a:rPr>
              <a:t>https://ieeexplore.ieee.org/document/6949962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DOI :- </a:t>
            </a:r>
            <a:r>
              <a:rPr lang="en-IN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0" i="0" u="none" strike="noStrike" dirty="0">
                <a:solidFill>
                  <a:srgbClr val="006699"/>
                </a:solidFill>
                <a:effectLst/>
                <a:latin typeface="Arial" panose="020B0604020202020204" pitchFamily="34" charset="0"/>
                <a:hlinkClick r:id="rId3"/>
              </a:rPr>
              <a:t>10.1109/ICCSP.2014.6949962</a:t>
            </a: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IN" sz="1800" b="0" i="0" u="none" strike="noStrike" baseline="0" dirty="0">
                <a:solidFill>
                  <a:srgbClr val="231F20"/>
                </a:solidFill>
                <a:latin typeface="AdvP6EC0"/>
                <a:hlinkClick r:id="rId4"/>
              </a:rPr>
              <a:t>https://ieeexplore.ieee.org/document/9422200</a:t>
            </a:r>
            <a:r>
              <a:rPr lang="en-IN" sz="1800" b="0" i="0" u="none" strike="noStrike" baseline="0" dirty="0">
                <a:solidFill>
                  <a:srgbClr val="231F20"/>
                </a:solidFill>
                <a:latin typeface="AdvP6EC0"/>
              </a:rPr>
              <a:t> </a:t>
            </a:r>
            <a:r>
              <a:rPr lang="en-IN" sz="1800" b="0" i="0" u="none" strike="noStrike" baseline="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 :- </a:t>
            </a:r>
            <a:r>
              <a:rPr lang="en-IN" sz="1800" b="0" i="0" u="none" strike="noStrike" dirty="0">
                <a:solidFill>
                  <a:srgbClr val="0066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10.1109/TPAMI.2021.3077129</a:t>
            </a:r>
            <a:endParaRPr lang="en-IN" sz="1800" b="0" i="0" u="none" strike="noStrike" dirty="0">
              <a:solidFill>
                <a:srgbClr val="00669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0" i="0" u="none" strike="noStrike" dirty="0">
              <a:solidFill>
                <a:srgbClr val="00669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F808-E2C7-EBF0-8A0E-A58D2409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D768-CD92-71F6-E1FA-7BA73532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14379"/>
            <a:ext cx="8946541" cy="4195481"/>
          </a:xfrm>
        </p:spPr>
        <p:txBody>
          <a:bodyPr>
            <a:noAutofit/>
          </a:bodyPr>
          <a:lstStyle/>
          <a:p>
            <a:pPr algn="just"/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we fit lines, circles, ellipse or any other shape to link the edges?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“YES”.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Hough transform is basically used for extracting feature from the image such as outlining , boundary , corners present in the image.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idea of Hough transform is that if two edges points lay on the same line, their corresponding cosine curves or lines will intersect each other on a specific parametric plane.</a:t>
            </a:r>
          </a:p>
        </p:txBody>
      </p:sp>
    </p:spTree>
    <p:extLst>
      <p:ext uri="{BB962C8B-B14F-4D97-AF65-F5344CB8AC3E}">
        <p14:creationId xmlns:p14="http://schemas.microsoft.com/office/powerpoint/2010/main" val="3699561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ED56-7B6C-0571-63C4-DEE41084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972" y="2728735"/>
            <a:ext cx="9404723" cy="1400530"/>
          </a:xfrm>
        </p:spPr>
        <p:txBody>
          <a:bodyPr/>
          <a:lstStyle/>
          <a:p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2876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3CC195-C445-864A-0C40-3A6E67E33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4493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AF07A3-675A-8875-FA64-778854360B01}"/>
              </a:ext>
            </a:extLst>
          </p:cNvPr>
          <p:cNvSpPr txBox="1"/>
          <p:nvPr/>
        </p:nvSpPr>
        <p:spPr>
          <a:xfrm>
            <a:off x="634481" y="457199"/>
            <a:ext cx="6260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Line Detection</a:t>
            </a:r>
          </a:p>
        </p:txBody>
      </p:sp>
    </p:spTree>
    <p:extLst>
      <p:ext uri="{BB962C8B-B14F-4D97-AF65-F5344CB8AC3E}">
        <p14:creationId xmlns:p14="http://schemas.microsoft.com/office/powerpoint/2010/main" val="292269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155B-8F28-35FA-549E-90906482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Canny Edge Detector</a:t>
            </a:r>
            <a:endParaRPr lang="en-IN" sz="44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5811-B870-18C4-925D-BCC4C0065C04}"/>
              </a:ext>
            </a:extLst>
          </p:cNvPr>
          <p:cNvSpPr txBox="1"/>
          <p:nvPr/>
        </p:nvSpPr>
        <p:spPr>
          <a:xfrm>
            <a:off x="646111" y="1727516"/>
            <a:ext cx="89737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2400" i="0" u="none" strike="noStrike" baseline="0" dirty="0">
              <a:latin typeface="Wingdings" panose="05000000000000000000" pitchFamily="2" charset="2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Canny edge detector is an edge detection method that has multistage algorithm to detect the wide range of edges in an image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developed by John F. Canny in 1986.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 is a technique to extract useful structural information from different vision objects and dramatically reduce the amount of data to be processed.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widely applied in various computer </a:t>
            </a:r>
            <a:r>
              <a:rPr lang="en-US" sz="24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visionsystems</a:t>
            </a:r>
            <a:r>
              <a:rPr lang="en-US" sz="24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496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6A53-4755-991C-1B2F-D6CA4677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canny edge detector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436CEA-0EE1-F3F7-01CE-BE0EC3EC0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843001"/>
              </p:ext>
            </p:extLst>
          </p:nvPr>
        </p:nvGraphicFramePr>
        <p:xfrm>
          <a:off x="725713" y="1428793"/>
          <a:ext cx="8952701" cy="4782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85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9B26F2-1A6A-4474-A796-BD9308BD2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FA0959-A705-45B1-B872-F5F3869AD7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D8EFDE-75A5-443F-9C50-433C0B6CE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62B1EF-27A9-49F0-9BA3-67A259D92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38A06C-23FF-41E7-9A71-9568230C0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B12AF2-2AC5-4267-A5A9-2B99EF540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21F41D-1C95-4D92-BFDC-AAF44E4807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2490AF-01F9-4AE4-9B11-8AB2C27E33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539F4A-EAE5-45E4-87F1-DAAAAC8C0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5FAE86-C260-432E-8814-FF64660BB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17F9-9A9E-5E85-DF39-5586395B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92" y="256775"/>
            <a:ext cx="4551039" cy="648294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Reduction :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2101-0F3D-18BB-9F1B-15CC9DE40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574" y="615638"/>
            <a:ext cx="11474353" cy="2715207"/>
          </a:xfrm>
        </p:spPr>
        <p:txBody>
          <a:bodyPr>
            <a:normAutofit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Wingdings" panose="05000000000000000000" pitchFamily="2" charset="2"/>
            </a:endParaRPr>
          </a:p>
          <a:p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It is basically a smoothing technique.</a:t>
            </a:r>
          </a:p>
          <a:p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In an image noise consist of sharp transition in intensity</a:t>
            </a:r>
          </a:p>
          <a:p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To eliminate those noise spatial filters are  used such as box filter , weighted averages and Gaussian filter.</a:t>
            </a:r>
          </a:p>
          <a:p>
            <a:r>
              <a:rPr lang="en-US" sz="2400" dirty="0">
                <a:latin typeface="Times New Roman" panose="02020603050405020304" pitchFamily="18" charset="0"/>
              </a:rPr>
              <a:t>Gaussian smoothing is widely used.</a:t>
            </a:r>
            <a:endParaRPr lang="en-IN" sz="2400" b="0" i="0" u="none" strike="noStrike" baseline="0" dirty="0">
              <a:latin typeface="Times New Roman" panose="02020603050405020304" pitchFamily="18" charset="0"/>
            </a:endParaRPr>
          </a:p>
          <a:p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76E12-6BAD-B677-A420-CCD6FA094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9"/>
          <a:stretch/>
        </p:blipFill>
        <p:spPr>
          <a:xfrm>
            <a:off x="1209464" y="3527155"/>
            <a:ext cx="9470571" cy="31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DD28-86B3-E853-38D3-A7D7D82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2229"/>
          </a:xfrm>
        </p:spPr>
        <p:txBody>
          <a:bodyPr/>
          <a:lstStyle/>
          <a:p>
            <a:r>
              <a:rPr lang="en-IN" sz="4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Edge detection:</a:t>
            </a:r>
            <a:br>
              <a:rPr lang="en-IN" sz="1800" b="0" i="0" u="none" strike="noStrike" baseline="0" dirty="0">
                <a:solidFill>
                  <a:srgbClr val="252525"/>
                </a:solidFill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95FF-9BE5-1E88-8F69-39E4FC21A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70" y="888832"/>
            <a:ext cx="8946541" cy="990508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</a:rPr>
              <a:t>The </a:t>
            </a:r>
            <a:r>
              <a:rPr lang="en-US" sz="2400" b="0" i="0" u="none" strike="noStrike" baseline="0" dirty="0">
                <a:latin typeface="Times New Roman" panose="02020603050405020304" pitchFamily="18" charset="0"/>
              </a:rPr>
              <a:t> Gradient operator is used 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79BBD3-286C-638B-C349-A9FF1418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351" y="268635"/>
            <a:ext cx="3873399" cy="2999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84A225-889A-83E8-B9BC-AAD264D1C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0" t="1689" r="5288"/>
          <a:stretch/>
        </p:blipFill>
        <p:spPr>
          <a:xfrm>
            <a:off x="7971564" y="3608516"/>
            <a:ext cx="3851320" cy="2999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B0D14-AD60-189A-3D4E-A03EBBE4A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15" y="2035196"/>
            <a:ext cx="4223745" cy="3367227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307615C-6345-EBEC-75CC-FFD36276175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565560" y="1768563"/>
            <a:ext cx="3374791" cy="1913977"/>
          </a:xfrm>
          <a:prstGeom prst="bentConnector3">
            <a:avLst>
              <a:gd name="adj1" fmla="val 18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77B916A-FEF9-0C58-B29B-2286913629EC}"/>
              </a:ext>
            </a:extLst>
          </p:cNvPr>
          <p:cNvCxnSpPr>
            <a:cxnSpLocks/>
          </p:cNvCxnSpPr>
          <p:nvPr/>
        </p:nvCxnSpPr>
        <p:spPr>
          <a:xfrm>
            <a:off x="4596772" y="3718810"/>
            <a:ext cx="3343579" cy="1393887"/>
          </a:xfrm>
          <a:prstGeom prst="bentConnector3">
            <a:avLst>
              <a:gd name="adj1" fmla="val 18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D805F4-DE66-AB1F-B000-BE681163E818}"/>
              </a:ext>
            </a:extLst>
          </p:cNvPr>
          <p:cNvSpPr txBox="1"/>
          <p:nvPr/>
        </p:nvSpPr>
        <p:spPr>
          <a:xfrm>
            <a:off x="5757599" y="1399231"/>
            <a:ext cx="14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Mag(img)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8EE5D-7B4F-8594-30A1-FB96EEB99B83}"/>
              </a:ext>
            </a:extLst>
          </p:cNvPr>
          <p:cNvSpPr txBox="1"/>
          <p:nvPr/>
        </p:nvSpPr>
        <p:spPr>
          <a:xfrm>
            <a:off x="5592868" y="511269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(img)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05350F-7CCE-1A01-B4DD-83FF1C906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472" y="1907072"/>
            <a:ext cx="2484999" cy="657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913316-0E19-56B4-1E3F-3FBC1D0DB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241" y="5482029"/>
            <a:ext cx="1664603" cy="6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3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72A-ED5E-5F3E-CF33-ED1C1004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9" y="0"/>
            <a:ext cx="7172942" cy="1050815"/>
          </a:xfrm>
        </p:spPr>
        <p:txBody>
          <a:bodyPr/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IN" sz="4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Non-maximum suppression:</a:t>
            </a:r>
            <a:br>
              <a:rPr lang="en-IN" sz="1800" b="0" i="0" u="none" strike="noStrike" baseline="0" dirty="0">
                <a:solidFill>
                  <a:srgbClr val="252525"/>
                </a:solidFill>
                <a:latin typeface="Times New Roman" panose="02020603050405020304" pitchFamily="18" charset="0"/>
              </a:rPr>
            </a:br>
            <a:r>
              <a:rPr lang="en-IN" sz="1800" b="0" i="0" u="none" strike="noStrike" baseline="0" dirty="0">
                <a:solidFill>
                  <a:srgbClr val="252525"/>
                </a:solidFill>
                <a:latin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2943-A6E5-09BC-114B-AC01A219E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28" y="1331259"/>
            <a:ext cx="9477603" cy="1883137"/>
          </a:xfrm>
        </p:spPr>
        <p:txBody>
          <a:bodyPr>
            <a:normAutofit lnSpcReduction="10000"/>
          </a:bodyPr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phase is Quantize into one of the four different phases.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in the direction specified by the gradient ,then check the neighbouring pixel .</a:t>
            </a:r>
          </a:p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lower then the centre pixel then treated as edge.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E06BF-B251-D60C-748D-7387A61B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4" t="1439" r="13204" b="-1439"/>
          <a:stretch/>
        </p:blipFill>
        <p:spPr>
          <a:xfrm>
            <a:off x="590128" y="3643604"/>
            <a:ext cx="3786176" cy="2495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2DABF-C1A6-11BD-35DB-24483DE5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11" y="3510642"/>
            <a:ext cx="2845837" cy="262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E7A81-174F-00C7-A1E5-427CDB3B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518" y="3510642"/>
            <a:ext cx="2978614" cy="2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897</TotalTime>
  <Words>1042</Words>
  <Application>Microsoft Office PowerPoint</Application>
  <PresentationFormat>Widescreen</PresentationFormat>
  <Paragraphs>156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AdvP6EC0</vt:lpstr>
      <vt:lpstr>Arial</vt:lpstr>
      <vt:lpstr>Cambria Math</vt:lpstr>
      <vt:lpstr>Century Gothic</vt:lpstr>
      <vt:lpstr>Times</vt:lpstr>
      <vt:lpstr>Times New Roman</vt:lpstr>
      <vt:lpstr>Times New Rotman</vt:lpstr>
      <vt:lpstr>Wingdings</vt:lpstr>
      <vt:lpstr>Wingdings 3</vt:lpstr>
      <vt:lpstr>Ion</vt:lpstr>
      <vt:lpstr>Equation</vt:lpstr>
      <vt:lpstr>PowerPoint Presentation</vt:lpstr>
      <vt:lpstr>Contents</vt:lpstr>
      <vt:lpstr>INTRODUCTION </vt:lpstr>
      <vt:lpstr>PowerPoint Presentation</vt:lpstr>
      <vt:lpstr>Canny Edge Detector</vt:lpstr>
      <vt:lpstr>Flow chart of canny edge detector</vt:lpstr>
      <vt:lpstr>Noise Reduction : </vt:lpstr>
      <vt:lpstr>Edge detection: </vt:lpstr>
      <vt:lpstr> Non-maximum suppression:  </vt:lpstr>
      <vt:lpstr> Double Thresholding and Hysteresis: </vt:lpstr>
      <vt:lpstr>Canny Edge Image</vt:lpstr>
      <vt:lpstr>Hough Transform</vt:lpstr>
      <vt:lpstr>Flow chart of  Hough transform:</vt:lpstr>
      <vt:lpstr>Hough Transform: Concept</vt:lpstr>
      <vt:lpstr>Line Grouping Problem</vt:lpstr>
      <vt:lpstr>The Straight Line </vt:lpstr>
      <vt:lpstr>Multiple Lines over a single point </vt:lpstr>
      <vt:lpstr>The Parameter Plane</vt:lpstr>
      <vt:lpstr>The Accumulator Concept</vt:lpstr>
      <vt:lpstr>The Motivation for Polar Coordinates</vt:lpstr>
      <vt:lpstr>Using Polar Coordinates</vt:lpstr>
      <vt:lpstr>PowerPoint Presentation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REFRENCE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loni</dc:creator>
  <cp:lastModifiedBy>shubham loni</cp:lastModifiedBy>
  <cp:revision>51</cp:revision>
  <dcterms:created xsi:type="dcterms:W3CDTF">2022-12-03T16:36:39Z</dcterms:created>
  <dcterms:modified xsi:type="dcterms:W3CDTF">2022-12-09T02:40:31Z</dcterms:modified>
</cp:coreProperties>
</file>